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309" r:id="rId4"/>
    <p:sldId id="319" r:id="rId5"/>
    <p:sldId id="320" r:id="rId6"/>
    <p:sldId id="311" r:id="rId7"/>
    <p:sldId id="312" r:id="rId8"/>
    <p:sldId id="313" r:id="rId9"/>
    <p:sldId id="314" r:id="rId10"/>
    <p:sldId id="310" r:id="rId11"/>
    <p:sldId id="315" r:id="rId12"/>
    <p:sldId id="316" r:id="rId13"/>
    <p:sldId id="318" r:id="rId14"/>
    <p:sldId id="321" r:id="rId15"/>
    <p:sldId id="317" r:id="rId16"/>
    <p:sldId id="322" r:id="rId17"/>
    <p:sldId id="324" r:id="rId18"/>
    <p:sldId id="325" r:id="rId19"/>
    <p:sldId id="326" r:id="rId20"/>
    <p:sldId id="327" r:id="rId21"/>
    <p:sldId id="323" r:id="rId22"/>
    <p:sldId id="328" r:id="rId23"/>
    <p:sldId id="329" r:id="rId24"/>
    <p:sldId id="331" r:id="rId25"/>
    <p:sldId id="332" r:id="rId26"/>
    <p:sldId id="334" r:id="rId27"/>
    <p:sldId id="33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0066"/>
    <a:srgbClr val="FF99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5.png"/><Relationship Id="rId7" Type="http://schemas.openxmlformats.org/officeDocument/2006/relationships/image" Target="../media/image15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4968552" cy="866527"/>
          </a:xfrm>
        </p:spPr>
        <p:txBody>
          <a:bodyPr/>
          <a:lstStyle/>
          <a:p>
            <a:r>
              <a:rPr lang="cs-CZ" dirty="0" smtClean="0"/>
              <a:t>Numerické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512168"/>
          </a:xfrm>
        </p:spPr>
        <p:txBody>
          <a:bodyPr>
            <a:noAutofit/>
          </a:bodyPr>
          <a:lstStyle/>
          <a:p>
            <a:r>
              <a:rPr lang="cs-CZ" sz="8800" dirty="0" smtClean="0">
                <a:solidFill>
                  <a:srgbClr val="C00000"/>
                </a:solidFill>
              </a:rPr>
              <a:t>INTEGRÁL</a:t>
            </a:r>
            <a:endParaRPr lang="cs-CZ" sz="8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8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Lichoběžníková metoda 1</a:t>
            </a:r>
            <a:endParaRPr lang="cs-CZ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71600" y="4936120"/>
                <a:ext cx="7416824" cy="115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Interval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cs-CZ" sz="2000" dirty="0" smtClean="0"/>
                  <a:t>  rozdělíme na </a:t>
                </a:r>
                <a:r>
                  <a:rPr lang="cs-CZ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000" dirty="0" smtClean="0"/>
                  <a:t> stejných dílků. Množinu dělících bodů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nazýváme ekvidistantní dělení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cs-CZ" sz="2000" dirty="0" smtClean="0"/>
                  <a:t> . Potom každý dílek má šířku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sz="2000" dirty="0" smtClean="0"/>
                  <a:t>   .  Nad každým dílkem utvoříme lichoběžník. </a:t>
                </a:r>
                <a:endParaRPr lang="cs-CZ" sz="20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36120"/>
                <a:ext cx="7416824" cy="1157176"/>
              </a:xfrm>
              <a:prstGeom prst="rect">
                <a:avLst/>
              </a:prstGeom>
              <a:blipFill rotWithShape="1">
                <a:blip r:embed="rId2"/>
                <a:stretch>
                  <a:fillRect l="-822" t="-3158" b="-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Skupina 46"/>
          <p:cNvGrpSpPr/>
          <p:nvPr/>
        </p:nvGrpSpPr>
        <p:grpSpPr>
          <a:xfrm>
            <a:off x="1341591" y="1196752"/>
            <a:ext cx="6118815" cy="3468761"/>
            <a:chOff x="1350373" y="1268760"/>
            <a:chExt cx="6118815" cy="3468761"/>
          </a:xfrm>
        </p:grpSpPr>
        <p:grpSp>
          <p:nvGrpSpPr>
            <p:cNvPr id="29" name="Skupina 28"/>
            <p:cNvGrpSpPr/>
            <p:nvPr/>
          </p:nvGrpSpPr>
          <p:grpSpPr>
            <a:xfrm>
              <a:off x="1350373" y="1268760"/>
              <a:ext cx="6118815" cy="3168352"/>
              <a:chOff x="1350373" y="1268760"/>
              <a:chExt cx="6118815" cy="3168352"/>
            </a:xfrm>
          </p:grpSpPr>
          <p:cxnSp>
            <p:nvCxnSpPr>
              <p:cNvPr id="3" name="Přímá spojnice se šipkou 2"/>
              <p:cNvCxnSpPr/>
              <p:nvPr/>
            </p:nvCxnSpPr>
            <p:spPr>
              <a:xfrm flipV="1">
                <a:off x="1350373" y="4419112"/>
                <a:ext cx="6118815" cy="171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/>
              <p:cNvCxnSpPr/>
              <p:nvPr/>
            </p:nvCxnSpPr>
            <p:spPr>
              <a:xfrm flipV="1">
                <a:off x="1403648" y="1268760"/>
                <a:ext cx="0" cy="3168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Volný tvar 8"/>
              <p:cNvSpPr/>
              <p:nvPr/>
            </p:nvSpPr>
            <p:spPr>
              <a:xfrm>
                <a:off x="1756229" y="1465943"/>
                <a:ext cx="5471885" cy="2381581"/>
              </a:xfrm>
              <a:custGeom>
                <a:avLst/>
                <a:gdLst>
                  <a:gd name="connsiteX0" fmla="*/ 0 w 5471885"/>
                  <a:gd name="connsiteY0" fmla="*/ 1814286 h 2381581"/>
                  <a:gd name="connsiteX1" fmla="*/ 362857 w 5471885"/>
                  <a:gd name="connsiteY1" fmla="*/ 1262743 h 2381581"/>
                  <a:gd name="connsiteX2" fmla="*/ 841828 w 5471885"/>
                  <a:gd name="connsiteY2" fmla="*/ 856343 h 2381581"/>
                  <a:gd name="connsiteX3" fmla="*/ 1422400 w 5471885"/>
                  <a:gd name="connsiteY3" fmla="*/ 841828 h 2381581"/>
                  <a:gd name="connsiteX4" fmla="*/ 2046514 w 5471885"/>
                  <a:gd name="connsiteY4" fmla="*/ 1465943 h 2381581"/>
                  <a:gd name="connsiteX5" fmla="*/ 2365828 w 5471885"/>
                  <a:gd name="connsiteY5" fmla="*/ 1857828 h 2381581"/>
                  <a:gd name="connsiteX6" fmla="*/ 2757714 w 5471885"/>
                  <a:gd name="connsiteY6" fmla="*/ 2191657 h 2381581"/>
                  <a:gd name="connsiteX7" fmla="*/ 3396342 w 5471885"/>
                  <a:gd name="connsiteY7" fmla="*/ 2380343 h 2381581"/>
                  <a:gd name="connsiteX8" fmla="*/ 4310742 w 5471885"/>
                  <a:gd name="connsiteY8" fmla="*/ 2104571 h 2381581"/>
                  <a:gd name="connsiteX9" fmla="*/ 4789714 w 5471885"/>
                  <a:gd name="connsiteY9" fmla="*/ 1494971 h 2381581"/>
                  <a:gd name="connsiteX10" fmla="*/ 5283200 w 5471885"/>
                  <a:gd name="connsiteY10" fmla="*/ 478971 h 2381581"/>
                  <a:gd name="connsiteX11" fmla="*/ 5471885 w 5471885"/>
                  <a:gd name="connsiteY11" fmla="*/ 0 h 238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1885" h="2381581">
                    <a:moveTo>
                      <a:pt x="0" y="1814286"/>
                    </a:moveTo>
                    <a:cubicBezTo>
                      <a:pt x="111276" y="1618343"/>
                      <a:pt x="222552" y="1422400"/>
                      <a:pt x="362857" y="1262743"/>
                    </a:cubicBezTo>
                    <a:cubicBezTo>
                      <a:pt x="503162" y="1103086"/>
                      <a:pt x="665237" y="926496"/>
                      <a:pt x="841828" y="856343"/>
                    </a:cubicBezTo>
                    <a:cubicBezTo>
                      <a:pt x="1018419" y="786190"/>
                      <a:pt x="1221619" y="740228"/>
                      <a:pt x="1422400" y="841828"/>
                    </a:cubicBezTo>
                    <a:cubicBezTo>
                      <a:pt x="1623181" y="943428"/>
                      <a:pt x="1889276" y="1296610"/>
                      <a:pt x="2046514" y="1465943"/>
                    </a:cubicBezTo>
                    <a:cubicBezTo>
                      <a:pt x="2203752" y="1635276"/>
                      <a:pt x="2247295" y="1736876"/>
                      <a:pt x="2365828" y="1857828"/>
                    </a:cubicBezTo>
                    <a:cubicBezTo>
                      <a:pt x="2484361" y="1978780"/>
                      <a:pt x="2585962" y="2104571"/>
                      <a:pt x="2757714" y="2191657"/>
                    </a:cubicBezTo>
                    <a:cubicBezTo>
                      <a:pt x="2929466" y="2278743"/>
                      <a:pt x="3137504" y="2394857"/>
                      <a:pt x="3396342" y="2380343"/>
                    </a:cubicBezTo>
                    <a:cubicBezTo>
                      <a:pt x="3655180" y="2365829"/>
                      <a:pt x="4078513" y="2252133"/>
                      <a:pt x="4310742" y="2104571"/>
                    </a:cubicBezTo>
                    <a:cubicBezTo>
                      <a:pt x="4542971" y="1957009"/>
                      <a:pt x="4627638" y="1765904"/>
                      <a:pt x="4789714" y="1494971"/>
                    </a:cubicBezTo>
                    <a:cubicBezTo>
                      <a:pt x="4951790" y="1224038"/>
                      <a:pt x="5169505" y="728133"/>
                      <a:pt x="5283200" y="478971"/>
                    </a:cubicBezTo>
                    <a:cubicBezTo>
                      <a:pt x="5396895" y="229809"/>
                      <a:pt x="5434390" y="114904"/>
                      <a:pt x="5471885" y="0"/>
                    </a:cubicBezTo>
                  </a:path>
                </a:pathLst>
              </a:cu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756228" y="2320010"/>
                <a:ext cx="879672" cy="210600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1888821">
                    <a:moveTo>
                      <a:pt x="0" y="842839"/>
                    </a:moveTo>
                    <a:lnTo>
                      <a:pt x="592264" y="0"/>
                    </a:lnTo>
                    <a:cubicBezTo>
                      <a:pt x="590443" y="629607"/>
                      <a:pt x="588621" y="1259214"/>
                      <a:pt x="586800" y="1888821"/>
                    </a:cubicBezTo>
                    <a:lnTo>
                      <a:pt x="0" y="1888821"/>
                    </a:lnTo>
                    <a:lnTo>
                      <a:pt x="0" y="842839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bdélník 9"/>
              <p:cNvSpPr/>
              <p:nvPr/>
            </p:nvSpPr>
            <p:spPr>
              <a:xfrm>
                <a:off x="2634384" y="2304414"/>
                <a:ext cx="881188" cy="212040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0 h 1918048"/>
                  <a:gd name="connsiteX1" fmla="*/ 592264 w 592264"/>
                  <a:gd name="connsiteY1" fmla="*/ 2922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0 w 592264"/>
                  <a:gd name="connsiteY0" fmla="*/ 0 h 1918048"/>
                  <a:gd name="connsiteX1" fmla="*/ 592264 w 592264"/>
                  <a:gd name="connsiteY1" fmla="*/ 28240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10615 w 592264"/>
                  <a:gd name="connsiteY0" fmla="*/ 0 h 1889916"/>
                  <a:gd name="connsiteX1" fmla="*/ 592264 w 592264"/>
                  <a:gd name="connsiteY1" fmla="*/ 254275 h 1889916"/>
                  <a:gd name="connsiteX2" fmla="*/ 586800 w 592264"/>
                  <a:gd name="connsiteY2" fmla="*/ 1889916 h 1889916"/>
                  <a:gd name="connsiteX3" fmla="*/ 0 w 592264"/>
                  <a:gd name="connsiteY3" fmla="*/ 1889916 h 1889916"/>
                  <a:gd name="connsiteX4" fmla="*/ 10615 w 592264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254275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3285" h="1889916">
                    <a:moveTo>
                      <a:pt x="1021" y="0"/>
                    </a:moveTo>
                    <a:lnTo>
                      <a:pt x="593285" y="254275"/>
                    </a:lnTo>
                    <a:cubicBezTo>
                      <a:pt x="591464" y="883882"/>
                      <a:pt x="589642" y="1260309"/>
                      <a:pt x="587821" y="1889916"/>
                    </a:cubicBezTo>
                    <a:lnTo>
                      <a:pt x="1021" y="1889916"/>
                    </a:lnTo>
                    <a:cubicBezTo>
                      <a:pt x="4559" y="1259944"/>
                      <a:pt x="-2517" y="629972"/>
                      <a:pt x="1021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9"/>
              <p:cNvSpPr/>
              <p:nvPr/>
            </p:nvSpPr>
            <p:spPr>
              <a:xfrm>
                <a:off x="3511683" y="2608052"/>
                <a:ext cx="906779" cy="1818374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602878"/>
                  <a:gd name="connsiteY0" fmla="*/ 280216 h 1888821"/>
                  <a:gd name="connsiteX1" fmla="*/ 602878 w 602878"/>
                  <a:gd name="connsiteY1" fmla="*/ 0 h 1888821"/>
                  <a:gd name="connsiteX2" fmla="*/ 597414 w 602878"/>
                  <a:gd name="connsiteY2" fmla="*/ 1888821 h 1888821"/>
                  <a:gd name="connsiteX3" fmla="*/ 10614 w 602878"/>
                  <a:gd name="connsiteY3" fmla="*/ 1888821 h 1888821"/>
                  <a:gd name="connsiteX4" fmla="*/ 0 w 602878"/>
                  <a:gd name="connsiteY4" fmla="*/ 280216 h 1888821"/>
                  <a:gd name="connsiteX0" fmla="*/ 0 w 602878"/>
                  <a:gd name="connsiteY0" fmla="*/ 0 h 1608605"/>
                  <a:gd name="connsiteX1" fmla="*/ 602878 w 602878"/>
                  <a:gd name="connsiteY1" fmla="*/ 873161 h 1608605"/>
                  <a:gd name="connsiteX2" fmla="*/ 597414 w 602878"/>
                  <a:gd name="connsiteY2" fmla="*/ 1608605 h 1608605"/>
                  <a:gd name="connsiteX3" fmla="*/ 10614 w 602878"/>
                  <a:gd name="connsiteY3" fmla="*/ 1608605 h 1608605"/>
                  <a:gd name="connsiteX4" fmla="*/ 0 w 602878"/>
                  <a:gd name="connsiteY4" fmla="*/ 0 h 1608605"/>
                  <a:gd name="connsiteX0" fmla="*/ 0 w 613492"/>
                  <a:gd name="connsiteY0" fmla="*/ 0 h 1650801"/>
                  <a:gd name="connsiteX1" fmla="*/ 613492 w 613492"/>
                  <a:gd name="connsiteY1" fmla="*/ 915357 h 1650801"/>
                  <a:gd name="connsiteX2" fmla="*/ 608028 w 613492"/>
                  <a:gd name="connsiteY2" fmla="*/ 1650801 h 1650801"/>
                  <a:gd name="connsiteX3" fmla="*/ 21228 w 613492"/>
                  <a:gd name="connsiteY3" fmla="*/ 1650801 h 1650801"/>
                  <a:gd name="connsiteX4" fmla="*/ 0 w 613492"/>
                  <a:gd name="connsiteY4" fmla="*/ 0 h 1650801"/>
                  <a:gd name="connsiteX0" fmla="*/ 0 w 602877"/>
                  <a:gd name="connsiteY0" fmla="*/ 0 h 1650801"/>
                  <a:gd name="connsiteX1" fmla="*/ 602877 w 602877"/>
                  <a:gd name="connsiteY1" fmla="*/ 915357 h 1650801"/>
                  <a:gd name="connsiteX2" fmla="*/ 597413 w 602877"/>
                  <a:gd name="connsiteY2" fmla="*/ 1650801 h 1650801"/>
                  <a:gd name="connsiteX3" fmla="*/ 10613 w 602877"/>
                  <a:gd name="connsiteY3" fmla="*/ 1650801 h 1650801"/>
                  <a:gd name="connsiteX4" fmla="*/ 0 w 602877"/>
                  <a:gd name="connsiteY4" fmla="*/ 0 h 1650801"/>
                  <a:gd name="connsiteX0" fmla="*/ 0 w 608367"/>
                  <a:gd name="connsiteY0" fmla="*/ 0 h 1650801"/>
                  <a:gd name="connsiteX1" fmla="*/ 602877 w 608367"/>
                  <a:gd name="connsiteY1" fmla="*/ 915357 h 1650801"/>
                  <a:gd name="connsiteX2" fmla="*/ 608120 w 608367"/>
                  <a:gd name="connsiteY2" fmla="*/ 1650801 h 1650801"/>
                  <a:gd name="connsiteX3" fmla="*/ 10613 w 608367"/>
                  <a:gd name="connsiteY3" fmla="*/ 1650801 h 1650801"/>
                  <a:gd name="connsiteX4" fmla="*/ 0 w 608367"/>
                  <a:gd name="connsiteY4" fmla="*/ 0 h 1650801"/>
                  <a:gd name="connsiteX0" fmla="*/ 0 w 613584"/>
                  <a:gd name="connsiteY0" fmla="*/ 0 h 1650801"/>
                  <a:gd name="connsiteX1" fmla="*/ 613584 w 613584"/>
                  <a:gd name="connsiteY1" fmla="*/ 950827 h 1650801"/>
                  <a:gd name="connsiteX2" fmla="*/ 608120 w 613584"/>
                  <a:gd name="connsiteY2" fmla="*/ 1650801 h 1650801"/>
                  <a:gd name="connsiteX3" fmla="*/ 10613 w 613584"/>
                  <a:gd name="connsiteY3" fmla="*/ 1650801 h 1650801"/>
                  <a:gd name="connsiteX4" fmla="*/ 0 w 613584"/>
                  <a:gd name="connsiteY4" fmla="*/ 0 h 1650801"/>
                  <a:gd name="connsiteX0" fmla="*/ 0 w 618509"/>
                  <a:gd name="connsiteY0" fmla="*/ 0 h 1650801"/>
                  <a:gd name="connsiteX1" fmla="*/ 618509 w 618509"/>
                  <a:gd name="connsiteY1" fmla="*/ 931248 h 1650801"/>
                  <a:gd name="connsiteX2" fmla="*/ 608120 w 618509"/>
                  <a:gd name="connsiteY2" fmla="*/ 1650801 h 1650801"/>
                  <a:gd name="connsiteX3" fmla="*/ 10613 w 618509"/>
                  <a:gd name="connsiteY3" fmla="*/ 1650801 h 1650801"/>
                  <a:gd name="connsiteX4" fmla="*/ 0 w 618509"/>
                  <a:gd name="connsiteY4" fmla="*/ 0 h 1650801"/>
                  <a:gd name="connsiteX0" fmla="*/ 0 w 610514"/>
                  <a:gd name="connsiteY0" fmla="*/ 0 h 1619080"/>
                  <a:gd name="connsiteX1" fmla="*/ 610514 w 610514"/>
                  <a:gd name="connsiteY1" fmla="*/ 899527 h 1619080"/>
                  <a:gd name="connsiteX2" fmla="*/ 600125 w 610514"/>
                  <a:gd name="connsiteY2" fmla="*/ 1619080 h 1619080"/>
                  <a:gd name="connsiteX3" fmla="*/ 2618 w 610514"/>
                  <a:gd name="connsiteY3" fmla="*/ 1619080 h 1619080"/>
                  <a:gd name="connsiteX4" fmla="*/ 0 w 610514"/>
                  <a:gd name="connsiteY4" fmla="*/ 0 h 161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514" h="1619080">
                    <a:moveTo>
                      <a:pt x="0" y="0"/>
                    </a:moveTo>
                    <a:cubicBezTo>
                      <a:pt x="206170" y="310416"/>
                      <a:pt x="404344" y="589111"/>
                      <a:pt x="610514" y="899527"/>
                    </a:cubicBezTo>
                    <a:cubicBezTo>
                      <a:pt x="608693" y="1529134"/>
                      <a:pt x="601946" y="989473"/>
                      <a:pt x="600125" y="1619080"/>
                    </a:cubicBezTo>
                    <a:lnTo>
                      <a:pt x="2618" y="1619080"/>
                    </a:lnTo>
                    <a:cubicBezTo>
                      <a:pt x="-920" y="1068813"/>
                      <a:pt x="3538" y="550267"/>
                      <a:pt x="0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0" name="Obdélník 9"/>
              <p:cNvSpPr/>
              <p:nvPr/>
            </p:nvSpPr>
            <p:spPr>
              <a:xfrm>
                <a:off x="4395244" y="3600611"/>
                <a:ext cx="872356" cy="825457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124150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124150 h 1888821"/>
                  <a:gd name="connsiteX0" fmla="*/ 0 w 592264"/>
                  <a:gd name="connsiteY0" fmla="*/ 0 h 764671"/>
                  <a:gd name="connsiteX1" fmla="*/ 592264 w 592264"/>
                  <a:gd name="connsiteY1" fmla="*/ 212079 h 764671"/>
                  <a:gd name="connsiteX2" fmla="*/ 586800 w 592264"/>
                  <a:gd name="connsiteY2" fmla="*/ 764671 h 764671"/>
                  <a:gd name="connsiteX3" fmla="*/ 0 w 592264"/>
                  <a:gd name="connsiteY3" fmla="*/ 764671 h 764671"/>
                  <a:gd name="connsiteX4" fmla="*/ 0 w 592264"/>
                  <a:gd name="connsiteY4" fmla="*/ 0 h 764671"/>
                  <a:gd name="connsiteX0" fmla="*/ 0 w 587338"/>
                  <a:gd name="connsiteY0" fmla="*/ 0 h 764671"/>
                  <a:gd name="connsiteX1" fmla="*/ 586911 w 587338"/>
                  <a:gd name="connsiteY1" fmla="*/ 212079 h 764671"/>
                  <a:gd name="connsiteX2" fmla="*/ 586800 w 587338"/>
                  <a:gd name="connsiteY2" fmla="*/ 764671 h 764671"/>
                  <a:gd name="connsiteX3" fmla="*/ 0 w 587338"/>
                  <a:gd name="connsiteY3" fmla="*/ 764671 h 764671"/>
                  <a:gd name="connsiteX4" fmla="*/ 0 w 587338"/>
                  <a:gd name="connsiteY4" fmla="*/ 0 h 764671"/>
                  <a:gd name="connsiteX0" fmla="*/ 10707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0707 w 587338"/>
                  <a:gd name="connsiteY4" fmla="*/ 0 h 742641"/>
                  <a:gd name="connsiteX0" fmla="*/ 16060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6060 w 587338"/>
                  <a:gd name="connsiteY4" fmla="*/ 0 h 742641"/>
                  <a:gd name="connsiteX0" fmla="*/ 10706 w 587338"/>
                  <a:gd name="connsiteY0" fmla="*/ 0 h 735298"/>
                  <a:gd name="connsiteX1" fmla="*/ 586911 w 587338"/>
                  <a:gd name="connsiteY1" fmla="*/ 182706 h 735298"/>
                  <a:gd name="connsiteX2" fmla="*/ 586800 w 587338"/>
                  <a:gd name="connsiteY2" fmla="*/ 735298 h 735298"/>
                  <a:gd name="connsiteX3" fmla="*/ 0 w 587338"/>
                  <a:gd name="connsiteY3" fmla="*/ 735298 h 735298"/>
                  <a:gd name="connsiteX4" fmla="*/ 10706 w 587338"/>
                  <a:gd name="connsiteY4" fmla="*/ 0 h 735298"/>
                  <a:gd name="connsiteX0" fmla="*/ 15631 w 587338"/>
                  <a:gd name="connsiteY0" fmla="*/ 0 h 755565"/>
                  <a:gd name="connsiteX1" fmla="*/ 586911 w 587338"/>
                  <a:gd name="connsiteY1" fmla="*/ 202973 h 755565"/>
                  <a:gd name="connsiteX2" fmla="*/ 586800 w 587338"/>
                  <a:gd name="connsiteY2" fmla="*/ 755565 h 755565"/>
                  <a:gd name="connsiteX3" fmla="*/ 0 w 587338"/>
                  <a:gd name="connsiteY3" fmla="*/ 755565 h 755565"/>
                  <a:gd name="connsiteX4" fmla="*/ 15631 w 587338"/>
                  <a:gd name="connsiteY4" fmla="*/ 0 h 755565"/>
                  <a:gd name="connsiteX0" fmla="*/ 10706 w 587338"/>
                  <a:gd name="connsiteY0" fmla="*/ 0 h 762321"/>
                  <a:gd name="connsiteX1" fmla="*/ 586911 w 587338"/>
                  <a:gd name="connsiteY1" fmla="*/ 209729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338" h="762321">
                    <a:moveTo>
                      <a:pt x="10706" y="0"/>
                    </a:moveTo>
                    <a:lnTo>
                      <a:pt x="586911" y="209729"/>
                    </a:lnTo>
                    <a:cubicBezTo>
                      <a:pt x="585090" y="839336"/>
                      <a:pt x="588621" y="132714"/>
                      <a:pt x="586800" y="762321"/>
                    </a:cubicBezTo>
                    <a:lnTo>
                      <a:pt x="0" y="762321"/>
                    </a:lnTo>
                    <a:lnTo>
                      <a:pt x="10706" y="0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9"/>
              <p:cNvSpPr/>
              <p:nvPr/>
            </p:nvSpPr>
            <p:spPr>
              <a:xfrm>
                <a:off x="5274916" y="3525558"/>
                <a:ext cx="879672" cy="90000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377331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377331 h 1888821"/>
                  <a:gd name="connsiteX0" fmla="*/ 0 w 592264"/>
                  <a:gd name="connsiteY0" fmla="*/ 294283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94283 h 805773"/>
                  <a:gd name="connsiteX0" fmla="*/ 0 w 592264"/>
                  <a:gd name="connsiteY0" fmla="*/ 257206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57206 h 805773"/>
                  <a:gd name="connsiteX0" fmla="*/ 0 w 592264"/>
                  <a:gd name="connsiteY0" fmla="*/ 286868 h 835435"/>
                  <a:gd name="connsiteX1" fmla="*/ 592264 w 592264"/>
                  <a:gd name="connsiteY1" fmla="*/ 0 h 835435"/>
                  <a:gd name="connsiteX2" fmla="*/ 586800 w 592264"/>
                  <a:gd name="connsiteY2" fmla="*/ 835435 h 835435"/>
                  <a:gd name="connsiteX3" fmla="*/ 0 w 592264"/>
                  <a:gd name="connsiteY3" fmla="*/ 835435 h 835435"/>
                  <a:gd name="connsiteX4" fmla="*/ 0 w 592264"/>
                  <a:gd name="connsiteY4" fmla="*/ 286868 h 835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835435">
                    <a:moveTo>
                      <a:pt x="0" y="286868"/>
                    </a:moveTo>
                    <a:lnTo>
                      <a:pt x="592264" y="0"/>
                    </a:lnTo>
                    <a:cubicBezTo>
                      <a:pt x="590443" y="629607"/>
                      <a:pt x="588621" y="205828"/>
                      <a:pt x="586800" y="835435"/>
                    </a:cubicBezTo>
                    <a:lnTo>
                      <a:pt x="0" y="835435"/>
                    </a:lnTo>
                    <a:lnTo>
                      <a:pt x="0" y="286868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9"/>
              <p:cNvSpPr/>
              <p:nvPr/>
            </p:nvSpPr>
            <p:spPr>
              <a:xfrm>
                <a:off x="6151842" y="1980403"/>
                <a:ext cx="879672" cy="244440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067888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067888 h 1888821"/>
                  <a:gd name="connsiteX0" fmla="*/ 0 w 592264"/>
                  <a:gd name="connsiteY0" fmla="*/ 1349199 h 2170132"/>
                  <a:gd name="connsiteX1" fmla="*/ 592264 w 592264"/>
                  <a:gd name="connsiteY1" fmla="*/ 0 h 2170132"/>
                  <a:gd name="connsiteX2" fmla="*/ 586800 w 592264"/>
                  <a:gd name="connsiteY2" fmla="*/ 2170132 h 2170132"/>
                  <a:gd name="connsiteX3" fmla="*/ 0 w 592264"/>
                  <a:gd name="connsiteY3" fmla="*/ 2170132 h 2170132"/>
                  <a:gd name="connsiteX4" fmla="*/ 0 w 592264"/>
                  <a:gd name="connsiteY4" fmla="*/ 1349199 h 2170132"/>
                  <a:gd name="connsiteX0" fmla="*/ 0 w 592264"/>
                  <a:gd name="connsiteY0" fmla="*/ 1392446 h 2213379"/>
                  <a:gd name="connsiteX1" fmla="*/ 592264 w 592264"/>
                  <a:gd name="connsiteY1" fmla="*/ 0 h 2213379"/>
                  <a:gd name="connsiteX2" fmla="*/ 586800 w 592264"/>
                  <a:gd name="connsiteY2" fmla="*/ 2213379 h 2213379"/>
                  <a:gd name="connsiteX3" fmla="*/ 0 w 592264"/>
                  <a:gd name="connsiteY3" fmla="*/ 2213379 h 2213379"/>
                  <a:gd name="connsiteX4" fmla="*/ 0 w 592264"/>
                  <a:gd name="connsiteY4" fmla="*/ 1392446 h 221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2213379">
                    <a:moveTo>
                      <a:pt x="0" y="1392446"/>
                    </a:moveTo>
                    <a:lnTo>
                      <a:pt x="592264" y="0"/>
                    </a:lnTo>
                    <a:cubicBezTo>
                      <a:pt x="590443" y="629607"/>
                      <a:pt x="588621" y="1583772"/>
                      <a:pt x="586800" y="2213379"/>
                    </a:cubicBezTo>
                    <a:lnTo>
                      <a:pt x="0" y="2213379"/>
                    </a:lnTo>
                    <a:lnTo>
                      <a:pt x="0" y="1392446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21" r="-2521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475" r="-1695" b="-1087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ovéPole 31"/>
                <p:cNvSpPr txBox="1"/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" name="TextovéPol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500" r="-15278"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100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Lichoběžníková metoda 2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484784"/>
                <a:ext cx="7416824" cy="505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/>
                  <a:t>Potom aproximace integrálu soustavou lichoběžníků má rovnici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2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. </m:t>
                      </m:r>
                      <m:f>
                        <m:f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f>
                        <m:fPr>
                          <m:ctrlPr>
                            <a:rPr lang="cs-CZ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cs-CZ" sz="2200" dirty="0" smtClean="0"/>
              </a:p>
              <a:p>
                <a:endParaRPr lang="cs-CZ" sz="800" dirty="0" smtClean="0"/>
              </a:p>
              <a:p>
                <a:r>
                  <a:rPr lang="cs-CZ" sz="2200" dirty="0" smtClean="0"/>
                  <a:t>Vytkneme-li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h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 smtClean="0"/>
                  <a:t>  a </a:t>
                </a:r>
                <a:r>
                  <a:rPr lang="cs-CZ" sz="2200" dirty="0"/>
                  <a:t>označíme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sz="22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200" i="1">
                        <a:latin typeface="Cambria Math"/>
                      </a:rPr>
                      <m:t>=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200" dirty="0"/>
                  <a:t> , dostaneme</a:t>
                </a:r>
              </a:p>
              <a:p>
                <a:endParaRPr lang="cs-CZ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2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i="1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2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200" dirty="0" smtClean="0"/>
              </a:p>
              <a:p>
                <a:endParaRPr lang="cs-CZ" sz="800" dirty="0" smtClean="0"/>
              </a:p>
              <a:p>
                <a:endParaRPr lang="cs-CZ" sz="400" dirty="0" smtClean="0"/>
              </a:p>
              <a:p>
                <a:r>
                  <a:rPr lang="cs-CZ" sz="2200" dirty="0" smtClean="0"/>
                  <a:t>Tedy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sub>
                        <m:sup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sup>
                        <m:e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cs-CZ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𝒉</m:t>
                          </m:r>
                        </m:num>
                        <m:den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den>
                      </m:f>
                      <m:r>
                        <a:rPr lang="cs-CZ" sz="28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8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+…</m:t>
                              </m:r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cs-CZ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800" b="1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84784"/>
                <a:ext cx="7416824" cy="5055679"/>
              </a:xfrm>
              <a:prstGeom prst="rect">
                <a:avLst/>
              </a:prstGeom>
              <a:blipFill rotWithShape="1">
                <a:blip r:embed="rId2"/>
                <a:stretch>
                  <a:fillRect l="-986" t="-72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vá složená závorka 1"/>
          <p:cNvSpPr/>
          <p:nvPr/>
        </p:nvSpPr>
        <p:spPr>
          <a:xfrm rot="16200000">
            <a:off x="4175955" y="3969059"/>
            <a:ext cx="180021" cy="9001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 rot="16200000">
            <a:off x="6412976" y="3676256"/>
            <a:ext cx="206481" cy="1440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79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Simpsonovo</a:t>
            </a:r>
            <a:r>
              <a:rPr lang="cs-CZ" sz="4000" b="1" dirty="0" smtClean="0">
                <a:solidFill>
                  <a:srgbClr val="C00000"/>
                </a:solidFill>
              </a:rPr>
              <a:t> pravidlo 1</a:t>
            </a:r>
            <a:endParaRPr lang="cs-CZ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71600" y="4797152"/>
                <a:ext cx="7416824" cy="146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Interval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cs-CZ" sz="2000" dirty="0" smtClean="0"/>
                  <a:t>  rozdělíme na </a:t>
                </a:r>
                <a:r>
                  <a:rPr lang="cs-CZ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cs-CZ" sz="2000" b="1" i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000" dirty="0" smtClean="0"/>
                  <a:t> stejných dílků. Množinu dělících bodů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nazýváme ekvidistantní dělení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. Potom každý dílek má šířku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sz="2000" dirty="0" smtClean="0"/>
                  <a:t>   .  Vždy nad dvojicí dílků utvoříme „křivočarý lichoběžník“, jehož horní strana je parabola. </a:t>
                </a:r>
                <a:endParaRPr lang="cs-CZ" sz="20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7416824" cy="1464953"/>
              </a:xfrm>
              <a:prstGeom prst="rect">
                <a:avLst/>
              </a:prstGeom>
              <a:blipFill rotWithShape="1">
                <a:blip r:embed="rId2"/>
                <a:stretch>
                  <a:fillRect l="-822" t="-2500" r="-411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Skupina 46"/>
          <p:cNvGrpSpPr/>
          <p:nvPr/>
        </p:nvGrpSpPr>
        <p:grpSpPr>
          <a:xfrm>
            <a:off x="1341591" y="1196752"/>
            <a:ext cx="6118815" cy="3337757"/>
            <a:chOff x="1350373" y="1268760"/>
            <a:chExt cx="6118815" cy="3476569"/>
          </a:xfrm>
        </p:grpSpPr>
        <p:grpSp>
          <p:nvGrpSpPr>
            <p:cNvPr id="29" name="Skupina 28"/>
            <p:cNvGrpSpPr/>
            <p:nvPr/>
          </p:nvGrpSpPr>
          <p:grpSpPr>
            <a:xfrm>
              <a:off x="1350373" y="1268760"/>
              <a:ext cx="6118815" cy="3168352"/>
              <a:chOff x="1350373" y="1268760"/>
              <a:chExt cx="6118815" cy="3168352"/>
            </a:xfrm>
          </p:grpSpPr>
          <p:sp>
            <p:nvSpPr>
              <p:cNvPr id="61" name="Obdélník 9"/>
              <p:cNvSpPr/>
              <p:nvPr/>
            </p:nvSpPr>
            <p:spPr>
              <a:xfrm>
                <a:off x="5274916" y="2047653"/>
                <a:ext cx="1742003" cy="2377905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377331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377331 h 1888821"/>
                  <a:gd name="connsiteX0" fmla="*/ 0 w 592264"/>
                  <a:gd name="connsiteY0" fmla="*/ 294283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94283 h 805773"/>
                  <a:gd name="connsiteX0" fmla="*/ 0 w 592264"/>
                  <a:gd name="connsiteY0" fmla="*/ 257206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57206 h 805773"/>
                  <a:gd name="connsiteX0" fmla="*/ 0 w 592264"/>
                  <a:gd name="connsiteY0" fmla="*/ 286868 h 835435"/>
                  <a:gd name="connsiteX1" fmla="*/ 592264 w 592264"/>
                  <a:gd name="connsiteY1" fmla="*/ 0 h 835435"/>
                  <a:gd name="connsiteX2" fmla="*/ 586800 w 592264"/>
                  <a:gd name="connsiteY2" fmla="*/ 835435 h 835435"/>
                  <a:gd name="connsiteX3" fmla="*/ 0 w 592264"/>
                  <a:gd name="connsiteY3" fmla="*/ 835435 h 835435"/>
                  <a:gd name="connsiteX4" fmla="*/ 0 w 592264"/>
                  <a:gd name="connsiteY4" fmla="*/ 286868 h 835435"/>
                  <a:gd name="connsiteX0" fmla="*/ 0 w 592264"/>
                  <a:gd name="connsiteY0" fmla="*/ 1750210 h 2298777"/>
                  <a:gd name="connsiteX1" fmla="*/ 592264 w 592264"/>
                  <a:gd name="connsiteY1" fmla="*/ 0 h 2298777"/>
                  <a:gd name="connsiteX2" fmla="*/ 586800 w 592264"/>
                  <a:gd name="connsiteY2" fmla="*/ 2298777 h 2298777"/>
                  <a:gd name="connsiteX3" fmla="*/ 0 w 592264"/>
                  <a:gd name="connsiteY3" fmla="*/ 2298777 h 2298777"/>
                  <a:gd name="connsiteX4" fmla="*/ 0 w 592264"/>
                  <a:gd name="connsiteY4" fmla="*/ 1750210 h 2298777"/>
                  <a:gd name="connsiteX0" fmla="*/ 0 w 592264"/>
                  <a:gd name="connsiteY0" fmla="*/ 1750210 h 2298777"/>
                  <a:gd name="connsiteX1" fmla="*/ 592264 w 592264"/>
                  <a:gd name="connsiteY1" fmla="*/ 0 h 2298777"/>
                  <a:gd name="connsiteX2" fmla="*/ 586800 w 592264"/>
                  <a:gd name="connsiteY2" fmla="*/ 2298777 h 2298777"/>
                  <a:gd name="connsiteX3" fmla="*/ 0 w 592264"/>
                  <a:gd name="connsiteY3" fmla="*/ 2298777 h 2298777"/>
                  <a:gd name="connsiteX4" fmla="*/ 0 w 592264"/>
                  <a:gd name="connsiteY4" fmla="*/ 1750210 h 2298777"/>
                  <a:gd name="connsiteX0" fmla="*/ 0 w 592264"/>
                  <a:gd name="connsiteY0" fmla="*/ 1750210 h 2298777"/>
                  <a:gd name="connsiteX1" fmla="*/ 592264 w 592264"/>
                  <a:gd name="connsiteY1" fmla="*/ 0 h 2298777"/>
                  <a:gd name="connsiteX2" fmla="*/ 586800 w 592264"/>
                  <a:gd name="connsiteY2" fmla="*/ 2298777 h 2298777"/>
                  <a:gd name="connsiteX3" fmla="*/ 0 w 592264"/>
                  <a:gd name="connsiteY3" fmla="*/ 2298777 h 2298777"/>
                  <a:gd name="connsiteX4" fmla="*/ 0 w 592264"/>
                  <a:gd name="connsiteY4" fmla="*/ 1750210 h 2298777"/>
                  <a:gd name="connsiteX0" fmla="*/ 0 w 592264"/>
                  <a:gd name="connsiteY0" fmla="*/ 1772390 h 2320957"/>
                  <a:gd name="connsiteX1" fmla="*/ 297521 w 592264"/>
                  <a:gd name="connsiteY1" fmla="*/ 1190695 h 2320957"/>
                  <a:gd name="connsiteX2" fmla="*/ 592264 w 592264"/>
                  <a:gd name="connsiteY2" fmla="*/ 22180 h 2320957"/>
                  <a:gd name="connsiteX3" fmla="*/ 586800 w 592264"/>
                  <a:gd name="connsiteY3" fmla="*/ 2320957 h 2320957"/>
                  <a:gd name="connsiteX4" fmla="*/ 0 w 592264"/>
                  <a:gd name="connsiteY4" fmla="*/ 2320957 h 2320957"/>
                  <a:gd name="connsiteX5" fmla="*/ 0 w 592264"/>
                  <a:gd name="connsiteY5" fmla="*/ 1772390 h 2320957"/>
                  <a:gd name="connsiteX0" fmla="*/ 0 w 592264"/>
                  <a:gd name="connsiteY0" fmla="*/ 1769061 h 2317628"/>
                  <a:gd name="connsiteX1" fmla="*/ 329415 w 592264"/>
                  <a:gd name="connsiteY1" fmla="*/ 1400770 h 2317628"/>
                  <a:gd name="connsiteX2" fmla="*/ 592264 w 592264"/>
                  <a:gd name="connsiteY2" fmla="*/ 18851 h 2317628"/>
                  <a:gd name="connsiteX3" fmla="*/ 586800 w 592264"/>
                  <a:gd name="connsiteY3" fmla="*/ 2317628 h 2317628"/>
                  <a:gd name="connsiteX4" fmla="*/ 0 w 592264"/>
                  <a:gd name="connsiteY4" fmla="*/ 2317628 h 2317628"/>
                  <a:gd name="connsiteX5" fmla="*/ 0 w 592264"/>
                  <a:gd name="connsiteY5" fmla="*/ 1769061 h 2317628"/>
                  <a:gd name="connsiteX0" fmla="*/ 0 w 592264"/>
                  <a:gd name="connsiteY0" fmla="*/ 1750210 h 2298777"/>
                  <a:gd name="connsiteX1" fmla="*/ 329415 w 592264"/>
                  <a:gd name="connsiteY1" fmla="*/ 1381919 h 2298777"/>
                  <a:gd name="connsiteX2" fmla="*/ 592264 w 592264"/>
                  <a:gd name="connsiteY2" fmla="*/ 0 h 2298777"/>
                  <a:gd name="connsiteX3" fmla="*/ 586800 w 592264"/>
                  <a:gd name="connsiteY3" fmla="*/ 2298777 h 2298777"/>
                  <a:gd name="connsiteX4" fmla="*/ 0 w 592264"/>
                  <a:gd name="connsiteY4" fmla="*/ 2298777 h 2298777"/>
                  <a:gd name="connsiteX5" fmla="*/ 0 w 592264"/>
                  <a:gd name="connsiteY5" fmla="*/ 1750210 h 2298777"/>
                  <a:gd name="connsiteX0" fmla="*/ 0 w 592264"/>
                  <a:gd name="connsiteY0" fmla="*/ 1750210 h 2298777"/>
                  <a:gd name="connsiteX1" fmla="*/ 329415 w 592264"/>
                  <a:gd name="connsiteY1" fmla="*/ 1381919 h 2298777"/>
                  <a:gd name="connsiteX2" fmla="*/ 592264 w 592264"/>
                  <a:gd name="connsiteY2" fmla="*/ 0 h 2298777"/>
                  <a:gd name="connsiteX3" fmla="*/ 586800 w 592264"/>
                  <a:gd name="connsiteY3" fmla="*/ 2298777 h 2298777"/>
                  <a:gd name="connsiteX4" fmla="*/ 0 w 592264"/>
                  <a:gd name="connsiteY4" fmla="*/ 2298777 h 2298777"/>
                  <a:gd name="connsiteX5" fmla="*/ 0 w 592264"/>
                  <a:gd name="connsiteY5" fmla="*/ 1750210 h 2298777"/>
                  <a:gd name="connsiteX0" fmla="*/ 0 w 592264"/>
                  <a:gd name="connsiteY0" fmla="*/ 1750210 h 2298777"/>
                  <a:gd name="connsiteX1" fmla="*/ 329415 w 592264"/>
                  <a:gd name="connsiteY1" fmla="*/ 1381919 h 2298777"/>
                  <a:gd name="connsiteX2" fmla="*/ 592264 w 592264"/>
                  <a:gd name="connsiteY2" fmla="*/ 0 h 2298777"/>
                  <a:gd name="connsiteX3" fmla="*/ 586800 w 592264"/>
                  <a:gd name="connsiteY3" fmla="*/ 2298777 h 2298777"/>
                  <a:gd name="connsiteX4" fmla="*/ 0 w 592264"/>
                  <a:gd name="connsiteY4" fmla="*/ 2298777 h 2298777"/>
                  <a:gd name="connsiteX5" fmla="*/ 0 w 592264"/>
                  <a:gd name="connsiteY5" fmla="*/ 1750210 h 2298777"/>
                  <a:gd name="connsiteX0" fmla="*/ 0 w 592264"/>
                  <a:gd name="connsiteY0" fmla="*/ 1750210 h 2298777"/>
                  <a:gd name="connsiteX1" fmla="*/ 329415 w 592264"/>
                  <a:gd name="connsiteY1" fmla="*/ 1381919 h 2298777"/>
                  <a:gd name="connsiteX2" fmla="*/ 592264 w 592264"/>
                  <a:gd name="connsiteY2" fmla="*/ 0 h 2298777"/>
                  <a:gd name="connsiteX3" fmla="*/ 586800 w 592264"/>
                  <a:gd name="connsiteY3" fmla="*/ 2298777 h 2298777"/>
                  <a:gd name="connsiteX4" fmla="*/ 0 w 592264"/>
                  <a:gd name="connsiteY4" fmla="*/ 2298777 h 2298777"/>
                  <a:gd name="connsiteX5" fmla="*/ 0 w 592264"/>
                  <a:gd name="connsiteY5" fmla="*/ 1750210 h 2298777"/>
                  <a:gd name="connsiteX0" fmla="*/ 0 w 592264"/>
                  <a:gd name="connsiteY0" fmla="*/ 1750210 h 2298777"/>
                  <a:gd name="connsiteX1" fmla="*/ 329415 w 592264"/>
                  <a:gd name="connsiteY1" fmla="*/ 1381919 h 2298777"/>
                  <a:gd name="connsiteX2" fmla="*/ 592264 w 592264"/>
                  <a:gd name="connsiteY2" fmla="*/ 0 h 2298777"/>
                  <a:gd name="connsiteX3" fmla="*/ 586800 w 592264"/>
                  <a:gd name="connsiteY3" fmla="*/ 2298777 h 2298777"/>
                  <a:gd name="connsiteX4" fmla="*/ 0 w 592264"/>
                  <a:gd name="connsiteY4" fmla="*/ 2298777 h 2298777"/>
                  <a:gd name="connsiteX5" fmla="*/ 0 w 592264"/>
                  <a:gd name="connsiteY5" fmla="*/ 1750210 h 2298777"/>
                  <a:gd name="connsiteX0" fmla="*/ 0 w 587054"/>
                  <a:gd name="connsiteY0" fmla="*/ 1658750 h 2207317"/>
                  <a:gd name="connsiteX1" fmla="*/ 329415 w 587054"/>
                  <a:gd name="connsiteY1" fmla="*/ 1290459 h 2207317"/>
                  <a:gd name="connsiteX2" fmla="*/ 586948 w 587054"/>
                  <a:gd name="connsiteY2" fmla="*/ 0 h 2207317"/>
                  <a:gd name="connsiteX3" fmla="*/ 586800 w 587054"/>
                  <a:gd name="connsiteY3" fmla="*/ 2207317 h 2207317"/>
                  <a:gd name="connsiteX4" fmla="*/ 0 w 587054"/>
                  <a:gd name="connsiteY4" fmla="*/ 2207317 h 2207317"/>
                  <a:gd name="connsiteX5" fmla="*/ 0 w 587054"/>
                  <a:gd name="connsiteY5" fmla="*/ 1658750 h 2207317"/>
                  <a:gd name="connsiteX0" fmla="*/ 0 w 587343"/>
                  <a:gd name="connsiteY0" fmla="*/ 1658750 h 2207317"/>
                  <a:gd name="connsiteX1" fmla="*/ 329415 w 587343"/>
                  <a:gd name="connsiteY1" fmla="*/ 1290459 h 2207317"/>
                  <a:gd name="connsiteX2" fmla="*/ 586948 w 587343"/>
                  <a:gd name="connsiteY2" fmla="*/ 0 h 2207317"/>
                  <a:gd name="connsiteX3" fmla="*/ 586800 w 587343"/>
                  <a:gd name="connsiteY3" fmla="*/ 2207317 h 2207317"/>
                  <a:gd name="connsiteX4" fmla="*/ 0 w 587343"/>
                  <a:gd name="connsiteY4" fmla="*/ 2207317 h 2207317"/>
                  <a:gd name="connsiteX5" fmla="*/ 0 w 587343"/>
                  <a:gd name="connsiteY5" fmla="*/ 1658750 h 220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7343" h="2207317">
                    <a:moveTo>
                      <a:pt x="0" y="1658750"/>
                    </a:moveTo>
                    <a:cubicBezTo>
                      <a:pt x="113374" y="1729507"/>
                      <a:pt x="230704" y="1582161"/>
                      <a:pt x="329415" y="1290459"/>
                    </a:cubicBezTo>
                    <a:cubicBezTo>
                      <a:pt x="428126" y="998757"/>
                      <a:pt x="528104" y="512807"/>
                      <a:pt x="586948" y="0"/>
                    </a:cubicBezTo>
                    <a:cubicBezTo>
                      <a:pt x="585128" y="1102143"/>
                      <a:pt x="588621" y="1577710"/>
                      <a:pt x="586800" y="2207317"/>
                    </a:cubicBezTo>
                    <a:lnTo>
                      <a:pt x="0" y="2207317"/>
                    </a:lnTo>
                    <a:lnTo>
                      <a:pt x="0" y="1658750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756228" y="2308007"/>
                <a:ext cx="1729078" cy="2118002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842839 h 1888821"/>
                  <a:gd name="connsiteX1" fmla="*/ 330753 w 592264"/>
                  <a:gd name="connsiteY1" fmla="*/ 398718 h 1888821"/>
                  <a:gd name="connsiteX2" fmla="*/ 592264 w 592264"/>
                  <a:gd name="connsiteY2" fmla="*/ 0 h 1888821"/>
                  <a:gd name="connsiteX3" fmla="*/ 586800 w 592264"/>
                  <a:gd name="connsiteY3" fmla="*/ 1888821 h 1888821"/>
                  <a:gd name="connsiteX4" fmla="*/ 0 w 592264"/>
                  <a:gd name="connsiteY4" fmla="*/ 1888821 h 1888821"/>
                  <a:gd name="connsiteX5" fmla="*/ 0 w 592264"/>
                  <a:gd name="connsiteY5" fmla="*/ 842839 h 1888821"/>
                  <a:gd name="connsiteX0" fmla="*/ 0 w 592264"/>
                  <a:gd name="connsiteY0" fmla="*/ 842839 h 1888821"/>
                  <a:gd name="connsiteX1" fmla="*/ 277681 w 592264"/>
                  <a:gd name="connsiteY1" fmla="*/ 325080 h 1888821"/>
                  <a:gd name="connsiteX2" fmla="*/ 592264 w 592264"/>
                  <a:gd name="connsiteY2" fmla="*/ 0 h 1888821"/>
                  <a:gd name="connsiteX3" fmla="*/ 586800 w 592264"/>
                  <a:gd name="connsiteY3" fmla="*/ 1888821 h 1888821"/>
                  <a:gd name="connsiteX4" fmla="*/ 0 w 592264"/>
                  <a:gd name="connsiteY4" fmla="*/ 1888821 h 1888821"/>
                  <a:gd name="connsiteX5" fmla="*/ 0 w 592264"/>
                  <a:gd name="connsiteY5" fmla="*/ 842839 h 1888821"/>
                  <a:gd name="connsiteX0" fmla="*/ 0 w 592264"/>
                  <a:gd name="connsiteY0" fmla="*/ 842839 h 1888821"/>
                  <a:gd name="connsiteX1" fmla="*/ 235223 w 592264"/>
                  <a:gd name="connsiteY1" fmla="*/ 251442 h 1888821"/>
                  <a:gd name="connsiteX2" fmla="*/ 592264 w 592264"/>
                  <a:gd name="connsiteY2" fmla="*/ 0 h 1888821"/>
                  <a:gd name="connsiteX3" fmla="*/ 586800 w 592264"/>
                  <a:gd name="connsiteY3" fmla="*/ 1888821 h 1888821"/>
                  <a:gd name="connsiteX4" fmla="*/ 0 w 592264"/>
                  <a:gd name="connsiteY4" fmla="*/ 1888821 h 1888821"/>
                  <a:gd name="connsiteX5" fmla="*/ 0 w 592264"/>
                  <a:gd name="connsiteY5" fmla="*/ 842839 h 1888821"/>
                  <a:gd name="connsiteX0" fmla="*/ 0 w 587338"/>
                  <a:gd name="connsiteY0" fmla="*/ 607195 h 1653177"/>
                  <a:gd name="connsiteX1" fmla="*/ 235223 w 587338"/>
                  <a:gd name="connsiteY1" fmla="*/ 15798 h 1653177"/>
                  <a:gd name="connsiteX2" fmla="*/ 586909 w 587338"/>
                  <a:gd name="connsiteY2" fmla="*/ 0 h 1653177"/>
                  <a:gd name="connsiteX3" fmla="*/ 586800 w 587338"/>
                  <a:gd name="connsiteY3" fmla="*/ 1653177 h 1653177"/>
                  <a:gd name="connsiteX4" fmla="*/ 0 w 587338"/>
                  <a:gd name="connsiteY4" fmla="*/ 1653177 h 1653177"/>
                  <a:gd name="connsiteX5" fmla="*/ 0 w 587338"/>
                  <a:gd name="connsiteY5" fmla="*/ 607195 h 1653177"/>
                  <a:gd name="connsiteX0" fmla="*/ 0 w 587338"/>
                  <a:gd name="connsiteY0" fmla="*/ 665035 h 1711017"/>
                  <a:gd name="connsiteX1" fmla="*/ 149539 w 587338"/>
                  <a:gd name="connsiteY1" fmla="*/ 0 h 1711017"/>
                  <a:gd name="connsiteX2" fmla="*/ 586909 w 587338"/>
                  <a:gd name="connsiteY2" fmla="*/ 57840 h 1711017"/>
                  <a:gd name="connsiteX3" fmla="*/ 586800 w 587338"/>
                  <a:gd name="connsiteY3" fmla="*/ 1711017 h 1711017"/>
                  <a:gd name="connsiteX4" fmla="*/ 0 w 587338"/>
                  <a:gd name="connsiteY4" fmla="*/ 1711017 h 1711017"/>
                  <a:gd name="connsiteX5" fmla="*/ 0 w 587338"/>
                  <a:gd name="connsiteY5" fmla="*/ 665035 h 1711017"/>
                  <a:gd name="connsiteX0" fmla="*/ 0 w 587338"/>
                  <a:gd name="connsiteY0" fmla="*/ 665035 h 1711017"/>
                  <a:gd name="connsiteX1" fmla="*/ 149539 w 587338"/>
                  <a:gd name="connsiteY1" fmla="*/ 0 h 1711017"/>
                  <a:gd name="connsiteX2" fmla="*/ 413214 w 587338"/>
                  <a:gd name="connsiteY2" fmla="*/ 29455 h 1711017"/>
                  <a:gd name="connsiteX3" fmla="*/ 586909 w 587338"/>
                  <a:gd name="connsiteY3" fmla="*/ 57840 h 1711017"/>
                  <a:gd name="connsiteX4" fmla="*/ 586800 w 587338"/>
                  <a:gd name="connsiteY4" fmla="*/ 1711017 h 1711017"/>
                  <a:gd name="connsiteX5" fmla="*/ 0 w 587338"/>
                  <a:gd name="connsiteY5" fmla="*/ 1711017 h 1711017"/>
                  <a:gd name="connsiteX6" fmla="*/ 0 w 587338"/>
                  <a:gd name="connsiteY6" fmla="*/ 665035 h 1711017"/>
                  <a:gd name="connsiteX0" fmla="*/ 0 w 587338"/>
                  <a:gd name="connsiteY0" fmla="*/ 812314 h 1858296"/>
                  <a:gd name="connsiteX1" fmla="*/ 149539 w 587338"/>
                  <a:gd name="connsiteY1" fmla="*/ 147279 h 1858296"/>
                  <a:gd name="connsiteX2" fmla="*/ 370372 w 587338"/>
                  <a:gd name="connsiteY2" fmla="*/ 0 h 1858296"/>
                  <a:gd name="connsiteX3" fmla="*/ 586909 w 587338"/>
                  <a:gd name="connsiteY3" fmla="*/ 205119 h 1858296"/>
                  <a:gd name="connsiteX4" fmla="*/ 586800 w 587338"/>
                  <a:gd name="connsiteY4" fmla="*/ 1858296 h 1858296"/>
                  <a:gd name="connsiteX5" fmla="*/ 0 w 587338"/>
                  <a:gd name="connsiteY5" fmla="*/ 1858296 h 1858296"/>
                  <a:gd name="connsiteX6" fmla="*/ 0 w 587338"/>
                  <a:gd name="connsiteY6" fmla="*/ 812314 h 1858296"/>
                  <a:gd name="connsiteX0" fmla="*/ 0 w 587338"/>
                  <a:gd name="connsiteY0" fmla="*/ 825171 h 1871153"/>
                  <a:gd name="connsiteX1" fmla="*/ 149539 w 587338"/>
                  <a:gd name="connsiteY1" fmla="*/ 160136 h 1871153"/>
                  <a:gd name="connsiteX2" fmla="*/ 370372 w 587338"/>
                  <a:gd name="connsiteY2" fmla="*/ 12857 h 1871153"/>
                  <a:gd name="connsiteX3" fmla="*/ 586909 w 587338"/>
                  <a:gd name="connsiteY3" fmla="*/ 217976 h 1871153"/>
                  <a:gd name="connsiteX4" fmla="*/ 586800 w 587338"/>
                  <a:gd name="connsiteY4" fmla="*/ 1871153 h 1871153"/>
                  <a:gd name="connsiteX5" fmla="*/ 0 w 587338"/>
                  <a:gd name="connsiteY5" fmla="*/ 1871153 h 1871153"/>
                  <a:gd name="connsiteX6" fmla="*/ 0 w 587338"/>
                  <a:gd name="connsiteY6" fmla="*/ 825171 h 1871153"/>
                  <a:gd name="connsiteX0" fmla="*/ 0 w 587338"/>
                  <a:gd name="connsiteY0" fmla="*/ 825171 h 1871153"/>
                  <a:gd name="connsiteX1" fmla="*/ 149539 w 587338"/>
                  <a:gd name="connsiteY1" fmla="*/ 160136 h 1871153"/>
                  <a:gd name="connsiteX2" fmla="*/ 370372 w 587338"/>
                  <a:gd name="connsiteY2" fmla="*/ 12857 h 1871153"/>
                  <a:gd name="connsiteX3" fmla="*/ 586909 w 587338"/>
                  <a:gd name="connsiteY3" fmla="*/ 217976 h 1871153"/>
                  <a:gd name="connsiteX4" fmla="*/ 586800 w 587338"/>
                  <a:gd name="connsiteY4" fmla="*/ 1871153 h 1871153"/>
                  <a:gd name="connsiteX5" fmla="*/ 0 w 587338"/>
                  <a:gd name="connsiteY5" fmla="*/ 1871153 h 1871153"/>
                  <a:gd name="connsiteX6" fmla="*/ 0 w 587338"/>
                  <a:gd name="connsiteY6" fmla="*/ 825171 h 1871153"/>
                  <a:gd name="connsiteX0" fmla="*/ 0 w 587338"/>
                  <a:gd name="connsiteY0" fmla="*/ 814312 h 1860294"/>
                  <a:gd name="connsiteX1" fmla="*/ 149539 w 587338"/>
                  <a:gd name="connsiteY1" fmla="*/ 149277 h 1860294"/>
                  <a:gd name="connsiteX2" fmla="*/ 370372 w 587338"/>
                  <a:gd name="connsiteY2" fmla="*/ 1998 h 1860294"/>
                  <a:gd name="connsiteX3" fmla="*/ 586909 w 587338"/>
                  <a:gd name="connsiteY3" fmla="*/ 207117 h 1860294"/>
                  <a:gd name="connsiteX4" fmla="*/ 586800 w 587338"/>
                  <a:gd name="connsiteY4" fmla="*/ 1860294 h 1860294"/>
                  <a:gd name="connsiteX5" fmla="*/ 0 w 587338"/>
                  <a:gd name="connsiteY5" fmla="*/ 1860294 h 1860294"/>
                  <a:gd name="connsiteX6" fmla="*/ 0 w 587338"/>
                  <a:gd name="connsiteY6" fmla="*/ 814312 h 1860294"/>
                  <a:gd name="connsiteX0" fmla="*/ 0 w 587338"/>
                  <a:gd name="connsiteY0" fmla="*/ 812316 h 1858298"/>
                  <a:gd name="connsiteX1" fmla="*/ 149539 w 587338"/>
                  <a:gd name="connsiteY1" fmla="*/ 206192 h 1858298"/>
                  <a:gd name="connsiteX2" fmla="*/ 370372 w 587338"/>
                  <a:gd name="connsiteY2" fmla="*/ 2 h 1858298"/>
                  <a:gd name="connsiteX3" fmla="*/ 586909 w 587338"/>
                  <a:gd name="connsiteY3" fmla="*/ 205121 h 1858298"/>
                  <a:gd name="connsiteX4" fmla="*/ 586800 w 587338"/>
                  <a:gd name="connsiteY4" fmla="*/ 1858298 h 1858298"/>
                  <a:gd name="connsiteX5" fmla="*/ 0 w 587338"/>
                  <a:gd name="connsiteY5" fmla="*/ 1858298 h 1858298"/>
                  <a:gd name="connsiteX6" fmla="*/ 0 w 587338"/>
                  <a:gd name="connsiteY6" fmla="*/ 812316 h 1858298"/>
                  <a:gd name="connsiteX0" fmla="*/ 0 w 587338"/>
                  <a:gd name="connsiteY0" fmla="*/ 812316 h 1858298"/>
                  <a:gd name="connsiteX1" fmla="*/ 370372 w 587338"/>
                  <a:gd name="connsiteY1" fmla="*/ 2 h 1858298"/>
                  <a:gd name="connsiteX2" fmla="*/ 586909 w 587338"/>
                  <a:gd name="connsiteY2" fmla="*/ 205121 h 1858298"/>
                  <a:gd name="connsiteX3" fmla="*/ 586800 w 587338"/>
                  <a:gd name="connsiteY3" fmla="*/ 1858298 h 1858298"/>
                  <a:gd name="connsiteX4" fmla="*/ 0 w 587338"/>
                  <a:gd name="connsiteY4" fmla="*/ 1858298 h 1858298"/>
                  <a:gd name="connsiteX5" fmla="*/ 0 w 587338"/>
                  <a:gd name="connsiteY5" fmla="*/ 812316 h 1858298"/>
                  <a:gd name="connsiteX0" fmla="*/ 0 w 587338"/>
                  <a:gd name="connsiteY0" fmla="*/ 841770 h 1887752"/>
                  <a:gd name="connsiteX1" fmla="*/ 306109 w 587338"/>
                  <a:gd name="connsiteY1" fmla="*/ 0 h 1887752"/>
                  <a:gd name="connsiteX2" fmla="*/ 586909 w 587338"/>
                  <a:gd name="connsiteY2" fmla="*/ 234575 h 1887752"/>
                  <a:gd name="connsiteX3" fmla="*/ 586800 w 587338"/>
                  <a:gd name="connsiteY3" fmla="*/ 1887752 h 1887752"/>
                  <a:gd name="connsiteX4" fmla="*/ 0 w 587338"/>
                  <a:gd name="connsiteY4" fmla="*/ 1887752 h 1887752"/>
                  <a:gd name="connsiteX5" fmla="*/ 0 w 587338"/>
                  <a:gd name="connsiteY5" fmla="*/ 841770 h 1887752"/>
                  <a:gd name="connsiteX0" fmla="*/ 0 w 587338"/>
                  <a:gd name="connsiteY0" fmla="*/ 841770 h 1887752"/>
                  <a:gd name="connsiteX1" fmla="*/ 306109 w 587338"/>
                  <a:gd name="connsiteY1" fmla="*/ 0 h 1887752"/>
                  <a:gd name="connsiteX2" fmla="*/ 586909 w 587338"/>
                  <a:gd name="connsiteY2" fmla="*/ 234575 h 1887752"/>
                  <a:gd name="connsiteX3" fmla="*/ 586800 w 587338"/>
                  <a:gd name="connsiteY3" fmla="*/ 1887752 h 1887752"/>
                  <a:gd name="connsiteX4" fmla="*/ 0 w 587338"/>
                  <a:gd name="connsiteY4" fmla="*/ 1887752 h 1887752"/>
                  <a:gd name="connsiteX5" fmla="*/ 0 w 587338"/>
                  <a:gd name="connsiteY5" fmla="*/ 841770 h 1887752"/>
                  <a:gd name="connsiteX0" fmla="*/ 0 w 587338"/>
                  <a:gd name="connsiteY0" fmla="*/ 841770 h 1887752"/>
                  <a:gd name="connsiteX1" fmla="*/ 306109 w 587338"/>
                  <a:gd name="connsiteY1" fmla="*/ 0 h 1887752"/>
                  <a:gd name="connsiteX2" fmla="*/ 586909 w 587338"/>
                  <a:gd name="connsiteY2" fmla="*/ 234575 h 1887752"/>
                  <a:gd name="connsiteX3" fmla="*/ 586800 w 587338"/>
                  <a:gd name="connsiteY3" fmla="*/ 1887752 h 1887752"/>
                  <a:gd name="connsiteX4" fmla="*/ 0 w 587338"/>
                  <a:gd name="connsiteY4" fmla="*/ 1887752 h 1887752"/>
                  <a:gd name="connsiteX5" fmla="*/ 0 w 587338"/>
                  <a:gd name="connsiteY5" fmla="*/ 841770 h 1887752"/>
                  <a:gd name="connsiteX0" fmla="*/ 0 w 587338"/>
                  <a:gd name="connsiteY0" fmla="*/ 888128 h 1934110"/>
                  <a:gd name="connsiteX1" fmla="*/ 306109 w 587338"/>
                  <a:gd name="connsiteY1" fmla="*/ 46358 h 1934110"/>
                  <a:gd name="connsiteX2" fmla="*/ 586909 w 587338"/>
                  <a:gd name="connsiteY2" fmla="*/ 280933 h 1934110"/>
                  <a:gd name="connsiteX3" fmla="*/ 586800 w 587338"/>
                  <a:gd name="connsiteY3" fmla="*/ 1934110 h 1934110"/>
                  <a:gd name="connsiteX4" fmla="*/ 0 w 587338"/>
                  <a:gd name="connsiteY4" fmla="*/ 1934110 h 1934110"/>
                  <a:gd name="connsiteX5" fmla="*/ 0 w 587338"/>
                  <a:gd name="connsiteY5" fmla="*/ 888128 h 1934110"/>
                  <a:gd name="connsiteX0" fmla="*/ 0 w 587338"/>
                  <a:gd name="connsiteY0" fmla="*/ 858517 h 1904499"/>
                  <a:gd name="connsiteX1" fmla="*/ 306109 w 587338"/>
                  <a:gd name="connsiteY1" fmla="*/ 16747 h 1904499"/>
                  <a:gd name="connsiteX2" fmla="*/ 586909 w 587338"/>
                  <a:gd name="connsiteY2" fmla="*/ 251322 h 1904499"/>
                  <a:gd name="connsiteX3" fmla="*/ 586800 w 587338"/>
                  <a:gd name="connsiteY3" fmla="*/ 1904499 h 1904499"/>
                  <a:gd name="connsiteX4" fmla="*/ 0 w 587338"/>
                  <a:gd name="connsiteY4" fmla="*/ 1904499 h 1904499"/>
                  <a:gd name="connsiteX5" fmla="*/ 0 w 587338"/>
                  <a:gd name="connsiteY5" fmla="*/ 858517 h 1904499"/>
                  <a:gd name="connsiteX0" fmla="*/ 0 w 587338"/>
                  <a:gd name="connsiteY0" fmla="*/ 856192 h 1902174"/>
                  <a:gd name="connsiteX1" fmla="*/ 306109 w 587338"/>
                  <a:gd name="connsiteY1" fmla="*/ 14422 h 1902174"/>
                  <a:gd name="connsiteX2" fmla="*/ 586909 w 587338"/>
                  <a:gd name="connsiteY2" fmla="*/ 248997 h 1902174"/>
                  <a:gd name="connsiteX3" fmla="*/ 586800 w 587338"/>
                  <a:gd name="connsiteY3" fmla="*/ 1902174 h 1902174"/>
                  <a:gd name="connsiteX4" fmla="*/ 0 w 587338"/>
                  <a:gd name="connsiteY4" fmla="*/ 1902174 h 1902174"/>
                  <a:gd name="connsiteX5" fmla="*/ 0 w 587338"/>
                  <a:gd name="connsiteY5" fmla="*/ 856192 h 1902174"/>
                  <a:gd name="connsiteX0" fmla="*/ 0 w 587338"/>
                  <a:gd name="connsiteY0" fmla="*/ 856192 h 1902174"/>
                  <a:gd name="connsiteX1" fmla="*/ 306109 w 587338"/>
                  <a:gd name="connsiteY1" fmla="*/ 14422 h 1902174"/>
                  <a:gd name="connsiteX2" fmla="*/ 586909 w 587338"/>
                  <a:gd name="connsiteY2" fmla="*/ 248997 h 1902174"/>
                  <a:gd name="connsiteX3" fmla="*/ 586800 w 587338"/>
                  <a:gd name="connsiteY3" fmla="*/ 1902174 h 1902174"/>
                  <a:gd name="connsiteX4" fmla="*/ 0 w 587338"/>
                  <a:gd name="connsiteY4" fmla="*/ 1902174 h 1902174"/>
                  <a:gd name="connsiteX5" fmla="*/ 0 w 587338"/>
                  <a:gd name="connsiteY5" fmla="*/ 856192 h 1902174"/>
                  <a:gd name="connsiteX0" fmla="*/ 0 w 587338"/>
                  <a:gd name="connsiteY0" fmla="*/ 859915 h 1905897"/>
                  <a:gd name="connsiteX1" fmla="*/ 306109 w 587338"/>
                  <a:gd name="connsiteY1" fmla="*/ 18145 h 1905897"/>
                  <a:gd name="connsiteX2" fmla="*/ 586909 w 587338"/>
                  <a:gd name="connsiteY2" fmla="*/ 252720 h 1905897"/>
                  <a:gd name="connsiteX3" fmla="*/ 586800 w 587338"/>
                  <a:gd name="connsiteY3" fmla="*/ 1905897 h 1905897"/>
                  <a:gd name="connsiteX4" fmla="*/ 0 w 587338"/>
                  <a:gd name="connsiteY4" fmla="*/ 1905897 h 1905897"/>
                  <a:gd name="connsiteX5" fmla="*/ 0 w 587338"/>
                  <a:gd name="connsiteY5" fmla="*/ 859915 h 1905897"/>
                  <a:gd name="connsiteX0" fmla="*/ 0 w 587338"/>
                  <a:gd name="connsiteY0" fmla="*/ 853603 h 1899585"/>
                  <a:gd name="connsiteX1" fmla="*/ 306109 w 587338"/>
                  <a:gd name="connsiteY1" fmla="*/ 11833 h 1899585"/>
                  <a:gd name="connsiteX2" fmla="*/ 586909 w 587338"/>
                  <a:gd name="connsiteY2" fmla="*/ 246408 h 1899585"/>
                  <a:gd name="connsiteX3" fmla="*/ 586800 w 587338"/>
                  <a:gd name="connsiteY3" fmla="*/ 1899585 h 1899585"/>
                  <a:gd name="connsiteX4" fmla="*/ 0 w 587338"/>
                  <a:gd name="connsiteY4" fmla="*/ 1899585 h 1899585"/>
                  <a:gd name="connsiteX5" fmla="*/ 0 w 587338"/>
                  <a:gd name="connsiteY5" fmla="*/ 853603 h 1899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7338" h="1899585">
                    <a:moveTo>
                      <a:pt x="0" y="853603"/>
                    </a:moveTo>
                    <a:cubicBezTo>
                      <a:pt x="61729" y="455519"/>
                      <a:pt x="120753" y="70922"/>
                      <a:pt x="306109" y="11833"/>
                    </a:cubicBezTo>
                    <a:cubicBezTo>
                      <a:pt x="491465" y="-47256"/>
                      <a:pt x="507996" y="128151"/>
                      <a:pt x="586909" y="246408"/>
                    </a:cubicBezTo>
                    <a:cubicBezTo>
                      <a:pt x="585088" y="876015"/>
                      <a:pt x="588621" y="1269978"/>
                      <a:pt x="586800" y="1899585"/>
                    </a:cubicBezTo>
                    <a:lnTo>
                      <a:pt x="0" y="1899585"/>
                    </a:lnTo>
                    <a:lnTo>
                      <a:pt x="0" y="853603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9"/>
              <p:cNvSpPr/>
              <p:nvPr/>
            </p:nvSpPr>
            <p:spPr>
              <a:xfrm>
                <a:off x="3493366" y="2572426"/>
                <a:ext cx="1781550" cy="185400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602878"/>
                  <a:gd name="connsiteY0" fmla="*/ 280216 h 1888821"/>
                  <a:gd name="connsiteX1" fmla="*/ 602878 w 602878"/>
                  <a:gd name="connsiteY1" fmla="*/ 0 h 1888821"/>
                  <a:gd name="connsiteX2" fmla="*/ 597414 w 602878"/>
                  <a:gd name="connsiteY2" fmla="*/ 1888821 h 1888821"/>
                  <a:gd name="connsiteX3" fmla="*/ 10614 w 602878"/>
                  <a:gd name="connsiteY3" fmla="*/ 1888821 h 1888821"/>
                  <a:gd name="connsiteX4" fmla="*/ 0 w 602878"/>
                  <a:gd name="connsiteY4" fmla="*/ 280216 h 1888821"/>
                  <a:gd name="connsiteX0" fmla="*/ 0 w 602878"/>
                  <a:gd name="connsiteY0" fmla="*/ 0 h 1608605"/>
                  <a:gd name="connsiteX1" fmla="*/ 602878 w 602878"/>
                  <a:gd name="connsiteY1" fmla="*/ 873161 h 1608605"/>
                  <a:gd name="connsiteX2" fmla="*/ 597414 w 602878"/>
                  <a:gd name="connsiteY2" fmla="*/ 1608605 h 1608605"/>
                  <a:gd name="connsiteX3" fmla="*/ 10614 w 602878"/>
                  <a:gd name="connsiteY3" fmla="*/ 1608605 h 1608605"/>
                  <a:gd name="connsiteX4" fmla="*/ 0 w 602878"/>
                  <a:gd name="connsiteY4" fmla="*/ 0 h 1608605"/>
                  <a:gd name="connsiteX0" fmla="*/ 0 w 613492"/>
                  <a:gd name="connsiteY0" fmla="*/ 0 h 1650801"/>
                  <a:gd name="connsiteX1" fmla="*/ 613492 w 613492"/>
                  <a:gd name="connsiteY1" fmla="*/ 915357 h 1650801"/>
                  <a:gd name="connsiteX2" fmla="*/ 608028 w 613492"/>
                  <a:gd name="connsiteY2" fmla="*/ 1650801 h 1650801"/>
                  <a:gd name="connsiteX3" fmla="*/ 21228 w 613492"/>
                  <a:gd name="connsiteY3" fmla="*/ 1650801 h 1650801"/>
                  <a:gd name="connsiteX4" fmla="*/ 0 w 613492"/>
                  <a:gd name="connsiteY4" fmla="*/ 0 h 1650801"/>
                  <a:gd name="connsiteX0" fmla="*/ 0 w 602877"/>
                  <a:gd name="connsiteY0" fmla="*/ 0 h 1650801"/>
                  <a:gd name="connsiteX1" fmla="*/ 602877 w 602877"/>
                  <a:gd name="connsiteY1" fmla="*/ 915357 h 1650801"/>
                  <a:gd name="connsiteX2" fmla="*/ 597413 w 602877"/>
                  <a:gd name="connsiteY2" fmla="*/ 1650801 h 1650801"/>
                  <a:gd name="connsiteX3" fmla="*/ 10613 w 602877"/>
                  <a:gd name="connsiteY3" fmla="*/ 1650801 h 1650801"/>
                  <a:gd name="connsiteX4" fmla="*/ 0 w 602877"/>
                  <a:gd name="connsiteY4" fmla="*/ 0 h 1650801"/>
                  <a:gd name="connsiteX0" fmla="*/ 0 w 608367"/>
                  <a:gd name="connsiteY0" fmla="*/ 0 h 1650801"/>
                  <a:gd name="connsiteX1" fmla="*/ 602877 w 608367"/>
                  <a:gd name="connsiteY1" fmla="*/ 915357 h 1650801"/>
                  <a:gd name="connsiteX2" fmla="*/ 608120 w 608367"/>
                  <a:gd name="connsiteY2" fmla="*/ 1650801 h 1650801"/>
                  <a:gd name="connsiteX3" fmla="*/ 10613 w 608367"/>
                  <a:gd name="connsiteY3" fmla="*/ 1650801 h 1650801"/>
                  <a:gd name="connsiteX4" fmla="*/ 0 w 608367"/>
                  <a:gd name="connsiteY4" fmla="*/ 0 h 1650801"/>
                  <a:gd name="connsiteX0" fmla="*/ 0 w 613584"/>
                  <a:gd name="connsiteY0" fmla="*/ 0 h 1650801"/>
                  <a:gd name="connsiteX1" fmla="*/ 613584 w 613584"/>
                  <a:gd name="connsiteY1" fmla="*/ 950827 h 1650801"/>
                  <a:gd name="connsiteX2" fmla="*/ 608120 w 613584"/>
                  <a:gd name="connsiteY2" fmla="*/ 1650801 h 1650801"/>
                  <a:gd name="connsiteX3" fmla="*/ 10613 w 613584"/>
                  <a:gd name="connsiteY3" fmla="*/ 1650801 h 1650801"/>
                  <a:gd name="connsiteX4" fmla="*/ 0 w 613584"/>
                  <a:gd name="connsiteY4" fmla="*/ 0 h 1650801"/>
                  <a:gd name="connsiteX0" fmla="*/ 0 w 618509"/>
                  <a:gd name="connsiteY0" fmla="*/ 0 h 1650801"/>
                  <a:gd name="connsiteX1" fmla="*/ 618509 w 618509"/>
                  <a:gd name="connsiteY1" fmla="*/ 931248 h 1650801"/>
                  <a:gd name="connsiteX2" fmla="*/ 608120 w 618509"/>
                  <a:gd name="connsiteY2" fmla="*/ 1650801 h 1650801"/>
                  <a:gd name="connsiteX3" fmla="*/ 10613 w 618509"/>
                  <a:gd name="connsiteY3" fmla="*/ 1650801 h 1650801"/>
                  <a:gd name="connsiteX4" fmla="*/ 0 w 618509"/>
                  <a:gd name="connsiteY4" fmla="*/ 0 h 1650801"/>
                  <a:gd name="connsiteX0" fmla="*/ 0 w 608585"/>
                  <a:gd name="connsiteY0" fmla="*/ 0 h 1650801"/>
                  <a:gd name="connsiteX1" fmla="*/ 607523 w 608585"/>
                  <a:gd name="connsiteY1" fmla="*/ 1135949 h 1650801"/>
                  <a:gd name="connsiteX2" fmla="*/ 608120 w 608585"/>
                  <a:gd name="connsiteY2" fmla="*/ 1650801 h 1650801"/>
                  <a:gd name="connsiteX3" fmla="*/ 10613 w 608585"/>
                  <a:gd name="connsiteY3" fmla="*/ 1650801 h 1650801"/>
                  <a:gd name="connsiteX4" fmla="*/ 0 w 608585"/>
                  <a:gd name="connsiteY4" fmla="*/ 0 h 1650801"/>
                  <a:gd name="connsiteX0" fmla="*/ 0 w 609888"/>
                  <a:gd name="connsiteY0" fmla="*/ 0 h 1650801"/>
                  <a:gd name="connsiteX1" fmla="*/ 607523 w 609888"/>
                  <a:gd name="connsiteY1" fmla="*/ 1135949 h 1650801"/>
                  <a:gd name="connsiteX2" fmla="*/ 608120 w 609888"/>
                  <a:gd name="connsiteY2" fmla="*/ 1650801 h 1650801"/>
                  <a:gd name="connsiteX3" fmla="*/ 10613 w 609888"/>
                  <a:gd name="connsiteY3" fmla="*/ 1650801 h 1650801"/>
                  <a:gd name="connsiteX4" fmla="*/ 0 w 609888"/>
                  <a:gd name="connsiteY4" fmla="*/ 0 h 1650801"/>
                  <a:gd name="connsiteX0" fmla="*/ 0 w 609888"/>
                  <a:gd name="connsiteY0" fmla="*/ 24242 h 1675043"/>
                  <a:gd name="connsiteX1" fmla="*/ 360169 w 609888"/>
                  <a:gd name="connsiteY1" fmla="*/ 721701 h 1675043"/>
                  <a:gd name="connsiteX2" fmla="*/ 607523 w 609888"/>
                  <a:gd name="connsiteY2" fmla="*/ 1160191 h 1675043"/>
                  <a:gd name="connsiteX3" fmla="*/ 608120 w 609888"/>
                  <a:gd name="connsiteY3" fmla="*/ 1675043 h 1675043"/>
                  <a:gd name="connsiteX4" fmla="*/ 10613 w 609888"/>
                  <a:gd name="connsiteY4" fmla="*/ 1675043 h 1675043"/>
                  <a:gd name="connsiteX5" fmla="*/ 0 w 609888"/>
                  <a:gd name="connsiteY5" fmla="*/ 24242 h 1675043"/>
                  <a:gd name="connsiteX0" fmla="*/ 0 w 609888"/>
                  <a:gd name="connsiteY0" fmla="*/ 18171 h 1668972"/>
                  <a:gd name="connsiteX1" fmla="*/ 299743 w 609888"/>
                  <a:gd name="connsiteY1" fmla="*/ 978815 h 1668972"/>
                  <a:gd name="connsiteX2" fmla="*/ 607523 w 609888"/>
                  <a:gd name="connsiteY2" fmla="*/ 1154120 h 1668972"/>
                  <a:gd name="connsiteX3" fmla="*/ 608120 w 609888"/>
                  <a:gd name="connsiteY3" fmla="*/ 1668972 h 1668972"/>
                  <a:gd name="connsiteX4" fmla="*/ 10613 w 609888"/>
                  <a:gd name="connsiteY4" fmla="*/ 1668972 h 1668972"/>
                  <a:gd name="connsiteX5" fmla="*/ 0 w 609888"/>
                  <a:gd name="connsiteY5" fmla="*/ 18171 h 1668972"/>
                  <a:gd name="connsiteX0" fmla="*/ 0 w 609888"/>
                  <a:gd name="connsiteY0" fmla="*/ 0 h 1650801"/>
                  <a:gd name="connsiteX1" fmla="*/ 299743 w 609888"/>
                  <a:gd name="connsiteY1" fmla="*/ 960644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299743 w 609888"/>
                  <a:gd name="connsiteY1" fmla="*/ 960644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299743 w 609888"/>
                  <a:gd name="connsiteY1" fmla="*/ 960644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299743 w 609888"/>
                  <a:gd name="connsiteY1" fmla="*/ 1004509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239317 w 609888"/>
                  <a:gd name="connsiteY1" fmla="*/ 887538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607523 w 609888"/>
                  <a:gd name="connsiteY2" fmla="*/ 1135949 h 1650801"/>
                  <a:gd name="connsiteX3" fmla="*/ 608120 w 609888"/>
                  <a:gd name="connsiteY3" fmla="*/ 1650801 h 1650801"/>
                  <a:gd name="connsiteX4" fmla="*/ 10613 w 609888"/>
                  <a:gd name="connsiteY4" fmla="*/ 1650801 h 1650801"/>
                  <a:gd name="connsiteX5" fmla="*/ 0 w 609888"/>
                  <a:gd name="connsiteY5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398622 w 609888"/>
                  <a:gd name="connsiteY2" fmla="*/ 1121480 h 1650801"/>
                  <a:gd name="connsiteX3" fmla="*/ 607523 w 609888"/>
                  <a:gd name="connsiteY3" fmla="*/ 1135949 h 1650801"/>
                  <a:gd name="connsiteX4" fmla="*/ 608120 w 609888"/>
                  <a:gd name="connsiteY4" fmla="*/ 1650801 h 1650801"/>
                  <a:gd name="connsiteX5" fmla="*/ 10613 w 609888"/>
                  <a:gd name="connsiteY5" fmla="*/ 1650801 h 1650801"/>
                  <a:gd name="connsiteX6" fmla="*/ 0 w 609888"/>
                  <a:gd name="connsiteY6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398622 w 609888"/>
                  <a:gd name="connsiteY2" fmla="*/ 1121480 h 1650801"/>
                  <a:gd name="connsiteX3" fmla="*/ 607523 w 609888"/>
                  <a:gd name="connsiteY3" fmla="*/ 1135949 h 1650801"/>
                  <a:gd name="connsiteX4" fmla="*/ 608120 w 609888"/>
                  <a:gd name="connsiteY4" fmla="*/ 1650801 h 1650801"/>
                  <a:gd name="connsiteX5" fmla="*/ 10613 w 609888"/>
                  <a:gd name="connsiteY5" fmla="*/ 1650801 h 1650801"/>
                  <a:gd name="connsiteX6" fmla="*/ 0 w 609888"/>
                  <a:gd name="connsiteY6" fmla="*/ 0 h 1650801"/>
                  <a:gd name="connsiteX0" fmla="*/ 0 w 609888"/>
                  <a:gd name="connsiteY0" fmla="*/ 0 h 1650801"/>
                  <a:gd name="connsiteX1" fmla="*/ 173398 w 609888"/>
                  <a:gd name="connsiteY1" fmla="*/ 726702 h 1650801"/>
                  <a:gd name="connsiteX2" fmla="*/ 360169 w 609888"/>
                  <a:gd name="connsiteY2" fmla="*/ 1077616 h 1650801"/>
                  <a:gd name="connsiteX3" fmla="*/ 607523 w 609888"/>
                  <a:gd name="connsiteY3" fmla="*/ 1135949 h 1650801"/>
                  <a:gd name="connsiteX4" fmla="*/ 608120 w 609888"/>
                  <a:gd name="connsiteY4" fmla="*/ 1650801 h 1650801"/>
                  <a:gd name="connsiteX5" fmla="*/ 10613 w 609888"/>
                  <a:gd name="connsiteY5" fmla="*/ 1650801 h 1650801"/>
                  <a:gd name="connsiteX6" fmla="*/ 0 w 609888"/>
                  <a:gd name="connsiteY6" fmla="*/ 0 h 1650801"/>
                  <a:gd name="connsiteX0" fmla="*/ 1216 w 611104"/>
                  <a:gd name="connsiteY0" fmla="*/ 0 h 1650801"/>
                  <a:gd name="connsiteX1" fmla="*/ 174614 w 611104"/>
                  <a:gd name="connsiteY1" fmla="*/ 726702 h 1650801"/>
                  <a:gd name="connsiteX2" fmla="*/ 361385 w 611104"/>
                  <a:gd name="connsiteY2" fmla="*/ 1077616 h 1650801"/>
                  <a:gd name="connsiteX3" fmla="*/ 608739 w 611104"/>
                  <a:gd name="connsiteY3" fmla="*/ 1135949 h 1650801"/>
                  <a:gd name="connsiteX4" fmla="*/ 609336 w 611104"/>
                  <a:gd name="connsiteY4" fmla="*/ 1650801 h 1650801"/>
                  <a:gd name="connsiteX5" fmla="*/ 996 w 611104"/>
                  <a:gd name="connsiteY5" fmla="*/ 1636180 h 1650801"/>
                  <a:gd name="connsiteX6" fmla="*/ 1216 w 611104"/>
                  <a:gd name="connsiteY6" fmla="*/ 0 h 1650801"/>
                  <a:gd name="connsiteX0" fmla="*/ 1216 w 611104"/>
                  <a:gd name="connsiteY0" fmla="*/ 0 h 1650801"/>
                  <a:gd name="connsiteX1" fmla="*/ 174614 w 611104"/>
                  <a:gd name="connsiteY1" fmla="*/ 726702 h 1650801"/>
                  <a:gd name="connsiteX2" fmla="*/ 361385 w 611104"/>
                  <a:gd name="connsiteY2" fmla="*/ 1077616 h 1650801"/>
                  <a:gd name="connsiteX3" fmla="*/ 608739 w 611104"/>
                  <a:gd name="connsiteY3" fmla="*/ 1135949 h 1650801"/>
                  <a:gd name="connsiteX4" fmla="*/ 609336 w 611104"/>
                  <a:gd name="connsiteY4" fmla="*/ 1650801 h 1650801"/>
                  <a:gd name="connsiteX5" fmla="*/ 996 w 611104"/>
                  <a:gd name="connsiteY5" fmla="*/ 1650801 h 1650801"/>
                  <a:gd name="connsiteX6" fmla="*/ 1216 w 611104"/>
                  <a:gd name="connsiteY6" fmla="*/ 0 h 1650801"/>
                  <a:gd name="connsiteX0" fmla="*/ 1216 w 611104"/>
                  <a:gd name="connsiteY0" fmla="*/ 0 h 1592315"/>
                  <a:gd name="connsiteX1" fmla="*/ 174614 w 611104"/>
                  <a:gd name="connsiteY1" fmla="*/ 668216 h 1592315"/>
                  <a:gd name="connsiteX2" fmla="*/ 361385 w 611104"/>
                  <a:gd name="connsiteY2" fmla="*/ 1019130 h 1592315"/>
                  <a:gd name="connsiteX3" fmla="*/ 608739 w 611104"/>
                  <a:gd name="connsiteY3" fmla="*/ 1077463 h 1592315"/>
                  <a:gd name="connsiteX4" fmla="*/ 609336 w 611104"/>
                  <a:gd name="connsiteY4" fmla="*/ 1592315 h 1592315"/>
                  <a:gd name="connsiteX5" fmla="*/ 996 w 611104"/>
                  <a:gd name="connsiteY5" fmla="*/ 1592315 h 1592315"/>
                  <a:gd name="connsiteX6" fmla="*/ 1216 w 611104"/>
                  <a:gd name="connsiteY6" fmla="*/ 0 h 1592315"/>
                  <a:gd name="connsiteX0" fmla="*/ 1216 w 611104"/>
                  <a:gd name="connsiteY0" fmla="*/ 0 h 1650801"/>
                  <a:gd name="connsiteX1" fmla="*/ 174614 w 611104"/>
                  <a:gd name="connsiteY1" fmla="*/ 726702 h 1650801"/>
                  <a:gd name="connsiteX2" fmla="*/ 361385 w 611104"/>
                  <a:gd name="connsiteY2" fmla="*/ 1077616 h 1650801"/>
                  <a:gd name="connsiteX3" fmla="*/ 608739 w 611104"/>
                  <a:gd name="connsiteY3" fmla="*/ 1135949 h 1650801"/>
                  <a:gd name="connsiteX4" fmla="*/ 609336 w 611104"/>
                  <a:gd name="connsiteY4" fmla="*/ 1650801 h 1650801"/>
                  <a:gd name="connsiteX5" fmla="*/ 996 w 611104"/>
                  <a:gd name="connsiteY5" fmla="*/ 1650801 h 1650801"/>
                  <a:gd name="connsiteX6" fmla="*/ 1216 w 611104"/>
                  <a:gd name="connsiteY6" fmla="*/ 0 h 1650801"/>
                  <a:gd name="connsiteX0" fmla="*/ 2213 w 612101"/>
                  <a:gd name="connsiteY0" fmla="*/ 0 h 1650801"/>
                  <a:gd name="connsiteX1" fmla="*/ 175611 w 612101"/>
                  <a:gd name="connsiteY1" fmla="*/ 726702 h 1650801"/>
                  <a:gd name="connsiteX2" fmla="*/ 362382 w 612101"/>
                  <a:gd name="connsiteY2" fmla="*/ 1077616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75611 w 612101"/>
                  <a:gd name="connsiteY1" fmla="*/ 726702 h 1650801"/>
                  <a:gd name="connsiteX2" fmla="*/ 362382 w 612101"/>
                  <a:gd name="connsiteY2" fmla="*/ 1077616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75611 w 612101"/>
                  <a:gd name="connsiteY1" fmla="*/ 726702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75611 w 612101"/>
                  <a:gd name="connsiteY1" fmla="*/ 726702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32277 w 612101"/>
                  <a:gd name="connsiteY1" fmla="*/ 580488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32277 w 612101"/>
                  <a:gd name="connsiteY1" fmla="*/ 580488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48527 w 612101"/>
                  <a:gd name="connsiteY1" fmla="*/ 668216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48527 w 612101"/>
                  <a:gd name="connsiteY1" fmla="*/ 668216 h 1650801"/>
                  <a:gd name="connsiteX2" fmla="*/ 378632 w 612101"/>
                  <a:gd name="connsiteY2" fmla="*/ 112148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0 h 1650801"/>
                  <a:gd name="connsiteX1" fmla="*/ 148527 w 612101"/>
                  <a:gd name="connsiteY1" fmla="*/ 668216 h 1650801"/>
                  <a:gd name="connsiteX2" fmla="*/ 302799 w 612101"/>
                  <a:gd name="connsiteY2" fmla="*/ 902161 h 1650801"/>
                  <a:gd name="connsiteX3" fmla="*/ 609736 w 612101"/>
                  <a:gd name="connsiteY3" fmla="*/ 1135949 h 1650801"/>
                  <a:gd name="connsiteX4" fmla="*/ 610333 w 612101"/>
                  <a:gd name="connsiteY4" fmla="*/ 1650801 h 1650801"/>
                  <a:gd name="connsiteX5" fmla="*/ 1993 w 612101"/>
                  <a:gd name="connsiteY5" fmla="*/ 1650801 h 1650801"/>
                  <a:gd name="connsiteX6" fmla="*/ 2213 w 612101"/>
                  <a:gd name="connsiteY6" fmla="*/ 0 h 1650801"/>
                  <a:gd name="connsiteX0" fmla="*/ 2213 w 612101"/>
                  <a:gd name="connsiteY0" fmla="*/ 12611 h 1663412"/>
                  <a:gd name="connsiteX1" fmla="*/ 302799 w 612101"/>
                  <a:gd name="connsiteY1" fmla="*/ 914772 h 1663412"/>
                  <a:gd name="connsiteX2" fmla="*/ 609736 w 612101"/>
                  <a:gd name="connsiteY2" fmla="*/ 1148560 h 1663412"/>
                  <a:gd name="connsiteX3" fmla="*/ 610333 w 612101"/>
                  <a:gd name="connsiteY3" fmla="*/ 1663412 h 1663412"/>
                  <a:gd name="connsiteX4" fmla="*/ 1993 w 612101"/>
                  <a:gd name="connsiteY4" fmla="*/ 1663412 h 1663412"/>
                  <a:gd name="connsiteX5" fmla="*/ 2213 w 612101"/>
                  <a:gd name="connsiteY5" fmla="*/ 12611 h 1663412"/>
                  <a:gd name="connsiteX0" fmla="*/ 2213 w 612101"/>
                  <a:gd name="connsiteY0" fmla="*/ 0 h 1650801"/>
                  <a:gd name="connsiteX1" fmla="*/ 302799 w 612101"/>
                  <a:gd name="connsiteY1" fmla="*/ 902161 h 1650801"/>
                  <a:gd name="connsiteX2" fmla="*/ 609736 w 612101"/>
                  <a:gd name="connsiteY2" fmla="*/ 1135949 h 1650801"/>
                  <a:gd name="connsiteX3" fmla="*/ 610333 w 612101"/>
                  <a:gd name="connsiteY3" fmla="*/ 1650801 h 1650801"/>
                  <a:gd name="connsiteX4" fmla="*/ 1993 w 612101"/>
                  <a:gd name="connsiteY4" fmla="*/ 1650801 h 1650801"/>
                  <a:gd name="connsiteX5" fmla="*/ 2213 w 612101"/>
                  <a:gd name="connsiteY5" fmla="*/ 0 h 1650801"/>
                  <a:gd name="connsiteX0" fmla="*/ 2213 w 612101"/>
                  <a:gd name="connsiteY0" fmla="*/ 0 h 1650801"/>
                  <a:gd name="connsiteX1" fmla="*/ 302799 w 612101"/>
                  <a:gd name="connsiteY1" fmla="*/ 902161 h 1650801"/>
                  <a:gd name="connsiteX2" fmla="*/ 609736 w 612101"/>
                  <a:gd name="connsiteY2" fmla="*/ 1135949 h 1650801"/>
                  <a:gd name="connsiteX3" fmla="*/ 610333 w 612101"/>
                  <a:gd name="connsiteY3" fmla="*/ 1650801 h 1650801"/>
                  <a:gd name="connsiteX4" fmla="*/ 1993 w 612101"/>
                  <a:gd name="connsiteY4" fmla="*/ 1650801 h 1650801"/>
                  <a:gd name="connsiteX5" fmla="*/ 2213 w 612101"/>
                  <a:gd name="connsiteY5" fmla="*/ 0 h 1650801"/>
                  <a:gd name="connsiteX0" fmla="*/ 2213 w 612101"/>
                  <a:gd name="connsiteY0" fmla="*/ 0 h 1650801"/>
                  <a:gd name="connsiteX1" fmla="*/ 302799 w 612101"/>
                  <a:gd name="connsiteY1" fmla="*/ 902161 h 1650801"/>
                  <a:gd name="connsiteX2" fmla="*/ 609736 w 612101"/>
                  <a:gd name="connsiteY2" fmla="*/ 1135949 h 1650801"/>
                  <a:gd name="connsiteX3" fmla="*/ 610333 w 612101"/>
                  <a:gd name="connsiteY3" fmla="*/ 1650801 h 1650801"/>
                  <a:gd name="connsiteX4" fmla="*/ 1993 w 612101"/>
                  <a:gd name="connsiteY4" fmla="*/ 1650801 h 1650801"/>
                  <a:gd name="connsiteX5" fmla="*/ 2213 w 612101"/>
                  <a:gd name="connsiteY5" fmla="*/ 0 h 1650801"/>
                  <a:gd name="connsiteX0" fmla="*/ 2213 w 612101"/>
                  <a:gd name="connsiteY0" fmla="*/ 0 h 1650801"/>
                  <a:gd name="connsiteX1" fmla="*/ 302799 w 612101"/>
                  <a:gd name="connsiteY1" fmla="*/ 902161 h 1650801"/>
                  <a:gd name="connsiteX2" fmla="*/ 609736 w 612101"/>
                  <a:gd name="connsiteY2" fmla="*/ 1135949 h 1650801"/>
                  <a:gd name="connsiteX3" fmla="*/ 610333 w 612101"/>
                  <a:gd name="connsiteY3" fmla="*/ 1650801 h 1650801"/>
                  <a:gd name="connsiteX4" fmla="*/ 1993 w 612101"/>
                  <a:gd name="connsiteY4" fmla="*/ 1650801 h 1650801"/>
                  <a:gd name="connsiteX5" fmla="*/ 2213 w 612101"/>
                  <a:gd name="connsiteY5" fmla="*/ 0 h 1650801"/>
                  <a:gd name="connsiteX0" fmla="*/ 2213 w 612101"/>
                  <a:gd name="connsiteY0" fmla="*/ 0 h 1650801"/>
                  <a:gd name="connsiteX1" fmla="*/ 302799 w 612101"/>
                  <a:gd name="connsiteY1" fmla="*/ 902161 h 1650801"/>
                  <a:gd name="connsiteX2" fmla="*/ 609736 w 612101"/>
                  <a:gd name="connsiteY2" fmla="*/ 1135949 h 1650801"/>
                  <a:gd name="connsiteX3" fmla="*/ 610333 w 612101"/>
                  <a:gd name="connsiteY3" fmla="*/ 1650801 h 1650801"/>
                  <a:gd name="connsiteX4" fmla="*/ 1993 w 612101"/>
                  <a:gd name="connsiteY4" fmla="*/ 1650801 h 1650801"/>
                  <a:gd name="connsiteX5" fmla="*/ 2213 w 612101"/>
                  <a:gd name="connsiteY5" fmla="*/ 0 h 1650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2101" h="1650801">
                    <a:moveTo>
                      <a:pt x="2213" y="0"/>
                    </a:moveTo>
                    <a:cubicBezTo>
                      <a:pt x="149848" y="635540"/>
                      <a:pt x="201545" y="712836"/>
                      <a:pt x="302799" y="902161"/>
                    </a:cubicBezTo>
                    <a:cubicBezTo>
                      <a:pt x="494320" y="1087340"/>
                      <a:pt x="449317" y="1076972"/>
                      <a:pt x="609736" y="1135949"/>
                    </a:cubicBezTo>
                    <a:cubicBezTo>
                      <a:pt x="613408" y="1473128"/>
                      <a:pt x="612154" y="1021194"/>
                      <a:pt x="610333" y="1650801"/>
                    </a:cubicBezTo>
                    <a:lnTo>
                      <a:pt x="1993" y="1650801"/>
                    </a:lnTo>
                    <a:cubicBezTo>
                      <a:pt x="-1545" y="1100534"/>
                      <a:pt x="335" y="1032774"/>
                      <a:pt x="2213" y="0"/>
                    </a:cubicBezTo>
                    <a:close/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3" name="Přímá spojnice se šipkou 2"/>
              <p:cNvCxnSpPr/>
              <p:nvPr/>
            </p:nvCxnSpPr>
            <p:spPr>
              <a:xfrm flipV="1">
                <a:off x="1350373" y="4419112"/>
                <a:ext cx="6118815" cy="171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/>
              <p:cNvCxnSpPr/>
              <p:nvPr/>
            </p:nvCxnSpPr>
            <p:spPr>
              <a:xfrm flipV="1">
                <a:off x="1403648" y="1268760"/>
                <a:ext cx="0" cy="3168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Volný tvar 8"/>
              <p:cNvSpPr/>
              <p:nvPr/>
            </p:nvSpPr>
            <p:spPr>
              <a:xfrm>
                <a:off x="1756229" y="1465943"/>
                <a:ext cx="5471885" cy="2381581"/>
              </a:xfrm>
              <a:custGeom>
                <a:avLst/>
                <a:gdLst>
                  <a:gd name="connsiteX0" fmla="*/ 0 w 5471885"/>
                  <a:gd name="connsiteY0" fmla="*/ 1814286 h 2381581"/>
                  <a:gd name="connsiteX1" fmla="*/ 362857 w 5471885"/>
                  <a:gd name="connsiteY1" fmla="*/ 1262743 h 2381581"/>
                  <a:gd name="connsiteX2" fmla="*/ 841828 w 5471885"/>
                  <a:gd name="connsiteY2" fmla="*/ 856343 h 2381581"/>
                  <a:gd name="connsiteX3" fmla="*/ 1422400 w 5471885"/>
                  <a:gd name="connsiteY3" fmla="*/ 841828 h 2381581"/>
                  <a:gd name="connsiteX4" fmla="*/ 2046514 w 5471885"/>
                  <a:gd name="connsiteY4" fmla="*/ 1465943 h 2381581"/>
                  <a:gd name="connsiteX5" fmla="*/ 2365828 w 5471885"/>
                  <a:gd name="connsiteY5" fmla="*/ 1857828 h 2381581"/>
                  <a:gd name="connsiteX6" fmla="*/ 2757714 w 5471885"/>
                  <a:gd name="connsiteY6" fmla="*/ 2191657 h 2381581"/>
                  <a:gd name="connsiteX7" fmla="*/ 3396342 w 5471885"/>
                  <a:gd name="connsiteY7" fmla="*/ 2380343 h 2381581"/>
                  <a:gd name="connsiteX8" fmla="*/ 4310742 w 5471885"/>
                  <a:gd name="connsiteY8" fmla="*/ 2104571 h 2381581"/>
                  <a:gd name="connsiteX9" fmla="*/ 4789714 w 5471885"/>
                  <a:gd name="connsiteY9" fmla="*/ 1494971 h 2381581"/>
                  <a:gd name="connsiteX10" fmla="*/ 5283200 w 5471885"/>
                  <a:gd name="connsiteY10" fmla="*/ 478971 h 2381581"/>
                  <a:gd name="connsiteX11" fmla="*/ 5471885 w 5471885"/>
                  <a:gd name="connsiteY11" fmla="*/ 0 h 238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1885" h="2381581">
                    <a:moveTo>
                      <a:pt x="0" y="1814286"/>
                    </a:moveTo>
                    <a:cubicBezTo>
                      <a:pt x="111276" y="1618343"/>
                      <a:pt x="222552" y="1422400"/>
                      <a:pt x="362857" y="1262743"/>
                    </a:cubicBezTo>
                    <a:cubicBezTo>
                      <a:pt x="503162" y="1103086"/>
                      <a:pt x="665237" y="926496"/>
                      <a:pt x="841828" y="856343"/>
                    </a:cubicBezTo>
                    <a:cubicBezTo>
                      <a:pt x="1018419" y="786190"/>
                      <a:pt x="1221619" y="740228"/>
                      <a:pt x="1422400" y="841828"/>
                    </a:cubicBezTo>
                    <a:cubicBezTo>
                      <a:pt x="1623181" y="943428"/>
                      <a:pt x="1889276" y="1296610"/>
                      <a:pt x="2046514" y="1465943"/>
                    </a:cubicBezTo>
                    <a:cubicBezTo>
                      <a:pt x="2203752" y="1635276"/>
                      <a:pt x="2247295" y="1736876"/>
                      <a:pt x="2365828" y="1857828"/>
                    </a:cubicBezTo>
                    <a:cubicBezTo>
                      <a:pt x="2484361" y="1978780"/>
                      <a:pt x="2585962" y="2104571"/>
                      <a:pt x="2757714" y="2191657"/>
                    </a:cubicBezTo>
                    <a:cubicBezTo>
                      <a:pt x="2929466" y="2278743"/>
                      <a:pt x="3137504" y="2394857"/>
                      <a:pt x="3396342" y="2380343"/>
                    </a:cubicBezTo>
                    <a:cubicBezTo>
                      <a:pt x="3655180" y="2365829"/>
                      <a:pt x="4078513" y="2252133"/>
                      <a:pt x="4310742" y="2104571"/>
                    </a:cubicBezTo>
                    <a:cubicBezTo>
                      <a:pt x="4542971" y="1957009"/>
                      <a:pt x="4627638" y="1765904"/>
                      <a:pt x="4789714" y="1494971"/>
                    </a:cubicBezTo>
                    <a:cubicBezTo>
                      <a:pt x="4951790" y="1224038"/>
                      <a:pt x="5169505" y="728133"/>
                      <a:pt x="5283200" y="478971"/>
                    </a:cubicBezTo>
                    <a:cubicBezTo>
                      <a:pt x="5396895" y="229809"/>
                      <a:pt x="5434390" y="114904"/>
                      <a:pt x="5471885" y="0"/>
                    </a:cubicBezTo>
                  </a:path>
                </a:pathLst>
              </a:cu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21" r="-2521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669608" y="4456810"/>
                  <a:ext cx="799579" cy="288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608" y="4456810"/>
                  <a:ext cx="799579" cy="28851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397" r="-2290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ovéPole 31"/>
                <p:cNvSpPr txBox="1"/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" name="TextovéPol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3352657" y="4425559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2657" y="4425559"/>
                  <a:ext cx="436037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4085" r="-15493" b="-2045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5080849" y="4455155"/>
                  <a:ext cx="436037" cy="2885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849" y="4455155"/>
                  <a:ext cx="436037" cy="28851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12500" r="-15278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" name="Přímá spojnice 3"/>
          <p:cNvCxnSpPr/>
          <p:nvPr/>
        </p:nvCxnSpPr>
        <p:spPr>
          <a:xfrm flipV="1">
            <a:off x="2611985" y="2238700"/>
            <a:ext cx="0" cy="1988807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V="1">
            <a:off x="4370268" y="3420000"/>
            <a:ext cx="0" cy="792000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6147653" y="3338353"/>
            <a:ext cx="0" cy="922722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69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Simpsonovo</a:t>
            </a:r>
            <a:r>
              <a:rPr lang="cs-CZ" sz="4000" b="1" dirty="0" smtClean="0">
                <a:solidFill>
                  <a:srgbClr val="C00000"/>
                </a:solidFill>
              </a:rPr>
              <a:t> pravidlo 2</a:t>
            </a:r>
            <a:endParaRPr lang="cs-CZ" sz="4400" b="1" dirty="0">
              <a:solidFill>
                <a:srgbClr val="C00000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395536" y="1196752"/>
            <a:ext cx="8208912" cy="3413741"/>
            <a:chOff x="395536" y="1196752"/>
            <a:chExt cx="8208912" cy="3413741"/>
          </a:xfrm>
        </p:grpSpPr>
        <p:grpSp>
          <p:nvGrpSpPr>
            <p:cNvPr id="21" name="Skupina 20"/>
            <p:cNvGrpSpPr/>
            <p:nvPr/>
          </p:nvGrpSpPr>
          <p:grpSpPr>
            <a:xfrm>
              <a:off x="1341591" y="1196752"/>
              <a:ext cx="6118815" cy="3413741"/>
              <a:chOff x="1341591" y="1196752"/>
              <a:chExt cx="6118815" cy="3413741"/>
            </a:xfrm>
          </p:grpSpPr>
          <p:cxnSp>
            <p:nvCxnSpPr>
              <p:cNvPr id="3" name="Přímá spojnice se šipkou 2"/>
              <p:cNvCxnSpPr/>
              <p:nvPr/>
            </p:nvCxnSpPr>
            <p:spPr>
              <a:xfrm flipV="1">
                <a:off x="1341591" y="4221317"/>
                <a:ext cx="6118815" cy="1643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ovéPole 31"/>
                  <p:cNvSpPr txBox="1"/>
                  <p:nvPr/>
                </p:nvSpPr>
                <p:spPr>
                  <a:xfrm>
                    <a:off x="1619672" y="4238598"/>
                    <a:ext cx="436037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h</m:t>
                          </m:r>
                        </m:oMath>
                      </m:oMathPara>
                    </a14:m>
                    <a:endParaRPr lang="cs-CZ" sz="2200" dirty="0"/>
                  </a:p>
                </p:txBody>
              </p:sp>
            </mc:Choice>
            <mc:Fallback xmlns="">
              <p:sp>
                <p:nvSpPr>
                  <p:cNvPr id="32" name="TextovéPol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9672" y="4238598"/>
                    <a:ext cx="436037" cy="33855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4225" r="-15493" b="-714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ovéPole 39"/>
                  <p:cNvSpPr txBox="1"/>
                  <p:nvPr/>
                </p:nvSpPr>
                <p:spPr>
                  <a:xfrm>
                    <a:off x="4137957" y="4271939"/>
                    <a:ext cx="218019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cs-CZ" sz="22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cs-CZ" sz="2200" dirty="0"/>
                  </a:p>
                </p:txBody>
              </p:sp>
            </mc:Choice>
            <mc:Fallback xmlns="">
              <p:sp>
                <p:nvSpPr>
                  <p:cNvPr id="40" name="TextovéPole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7957" y="4271939"/>
                    <a:ext cx="218019" cy="33855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0556" r="-27778" b="-5455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1" name="TextovéPole 40"/>
              <p:cNvSpPr txBox="1"/>
              <p:nvPr/>
            </p:nvSpPr>
            <p:spPr>
              <a:xfrm>
                <a:off x="6442214" y="4255921"/>
                <a:ext cx="2180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endParaRPr lang="cs-CZ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Volný tvar 16"/>
              <p:cNvSpPr/>
              <p:nvPr/>
            </p:nvSpPr>
            <p:spPr>
              <a:xfrm>
                <a:off x="1907569" y="1478766"/>
                <a:ext cx="4631264" cy="2752039"/>
              </a:xfrm>
              <a:custGeom>
                <a:avLst/>
                <a:gdLst>
                  <a:gd name="connsiteX0" fmla="*/ 0 w 3807725"/>
                  <a:gd name="connsiteY0" fmla="*/ 692370 h 1988908"/>
                  <a:gd name="connsiteX1" fmla="*/ 736979 w 3807725"/>
                  <a:gd name="connsiteY1" fmla="*/ 173755 h 1988908"/>
                  <a:gd name="connsiteX2" fmla="*/ 1937982 w 3807725"/>
                  <a:gd name="connsiteY2" fmla="*/ 9982 h 1988908"/>
                  <a:gd name="connsiteX3" fmla="*/ 3016155 w 3807725"/>
                  <a:gd name="connsiteY3" fmla="*/ 419415 h 1988908"/>
                  <a:gd name="connsiteX4" fmla="*/ 3807725 w 3807725"/>
                  <a:gd name="connsiteY4" fmla="*/ 1988908 h 1988908"/>
                  <a:gd name="connsiteX5" fmla="*/ 3807725 w 3807725"/>
                  <a:gd name="connsiteY5" fmla="*/ 1988908 h 1988908"/>
                  <a:gd name="connsiteX0" fmla="*/ 0 w 3807725"/>
                  <a:gd name="connsiteY0" fmla="*/ 706955 h 2003493"/>
                  <a:gd name="connsiteX1" fmla="*/ 736979 w 3807725"/>
                  <a:gd name="connsiteY1" fmla="*/ 188340 h 2003493"/>
                  <a:gd name="connsiteX2" fmla="*/ 1937982 w 3807725"/>
                  <a:gd name="connsiteY2" fmla="*/ 24567 h 2003493"/>
                  <a:gd name="connsiteX3" fmla="*/ 2920621 w 3807725"/>
                  <a:gd name="connsiteY3" fmla="*/ 666012 h 2003493"/>
                  <a:gd name="connsiteX4" fmla="*/ 3807725 w 3807725"/>
                  <a:gd name="connsiteY4" fmla="*/ 2003493 h 2003493"/>
                  <a:gd name="connsiteX5" fmla="*/ 3807725 w 3807725"/>
                  <a:gd name="connsiteY5" fmla="*/ 2003493 h 2003493"/>
                  <a:gd name="connsiteX0" fmla="*/ 0 w 3807725"/>
                  <a:gd name="connsiteY0" fmla="*/ 722847 h 2019385"/>
                  <a:gd name="connsiteX1" fmla="*/ 736979 w 3807725"/>
                  <a:gd name="connsiteY1" fmla="*/ 204232 h 2019385"/>
                  <a:gd name="connsiteX2" fmla="*/ 1173707 w 3807725"/>
                  <a:gd name="connsiteY2" fmla="*/ 81404 h 2019385"/>
                  <a:gd name="connsiteX3" fmla="*/ 1937982 w 3807725"/>
                  <a:gd name="connsiteY3" fmla="*/ 40459 h 2019385"/>
                  <a:gd name="connsiteX4" fmla="*/ 2920621 w 3807725"/>
                  <a:gd name="connsiteY4" fmla="*/ 681904 h 2019385"/>
                  <a:gd name="connsiteX5" fmla="*/ 3807725 w 3807725"/>
                  <a:gd name="connsiteY5" fmla="*/ 2019385 h 2019385"/>
                  <a:gd name="connsiteX6" fmla="*/ 3807725 w 3807725"/>
                  <a:gd name="connsiteY6" fmla="*/ 2019385 h 2019385"/>
                  <a:gd name="connsiteX0" fmla="*/ 0 w 3807725"/>
                  <a:gd name="connsiteY0" fmla="*/ 742259 h 2038797"/>
                  <a:gd name="connsiteX1" fmla="*/ 736979 w 3807725"/>
                  <a:gd name="connsiteY1" fmla="*/ 223644 h 2038797"/>
                  <a:gd name="connsiteX2" fmla="*/ 1201002 w 3807725"/>
                  <a:gd name="connsiteY2" fmla="*/ 46225 h 2038797"/>
                  <a:gd name="connsiteX3" fmla="*/ 1937982 w 3807725"/>
                  <a:gd name="connsiteY3" fmla="*/ 59871 h 2038797"/>
                  <a:gd name="connsiteX4" fmla="*/ 2920621 w 3807725"/>
                  <a:gd name="connsiteY4" fmla="*/ 701316 h 2038797"/>
                  <a:gd name="connsiteX5" fmla="*/ 3807725 w 3807725"/>
                  <a:gd name="connsiteY5" fmla="*/ 2038797 h 2038797"/>
                  <a:gd name="connsiteX6" fmla="*/ 3807725 w 3807725"/>
                  <a:gd name="connsiteY6" fmla="*/ 2038797 h 2038797"/>
                  <a:gd name="connsiteX0" fmla="*/ 0 w 3807725"/>
                  <a:gd name="connsiteY0" fmla="*/ 755841 h 2052379"/>
                  <a:gd name="connsiteX1" fmla="*/ 736979 w 3807725"/>
                  <a:gd name="connsiteY1" fmla="*/ 237226 h 2052379"/>
                  <a:gd name="connsiteX2" fmla="*/ 1201002 w 3807725"/>
                  <a:gd name="connsiteY2" fmla="*/ 59807 h 2052379"/>
                  <a:gd name="connsiteX3" fmla="*/ 1937982 w 3807725"/>
                  <a:gd name="connsiteY3" fmla="*/ 73453 h 2052379"/>
                  <a:gd name="connsiteX4" fmla="*/ 2920621 w 3807725"/>
                  <a:gd name="connsiteY4" fmla="*/ 714898 h 2052379"/>
                  <a:gd name="connsiteX5" fmla="*/ 3807725 w 3807725"/>
                  <a:gd name="connsiteY5" fmla="*/ 2052379 h 2052379"/>
                  <a:gd name="connsiteX6" fmla="*/ 3807725 w 3807725"/>
                  <a:gd name="connsiteY6" fmla="*/ 2052379 h 2052379"/>
                  <a:gd name="connsiteX0" fmla="*/ 0 w 3807725"/>
                  <a:gd name="connsiteY0" fmla="*/ 755841 h 2052379"/>
                  <a:gd name="connsiteX1" fmla="*/ 736979 w 3807725"/>
                  <a:gd name="connsiteY1" fmla="*/ 237226 h 2052379"/>
                  <a:gd name="connsiteX2" fmla="*/ 1201002 w 3807725"/>
                  <a:gd name="connsiteY2" fmla="*/ 59807 h 2052379"/>
                  <a:gd name="connsiteX3" fmla="*/ 1937982 w 3807725"/>
                  <a:gd name="connsiteY3" fmla="*/ 73453 h 2052379"/>
                  <a:gd name="connsiteX4" fmla="*/ 2920621 w 3807725"/>
                  <a:gd name="connsiteY4" fmla="*/ 714898 h 2052379"/>
                  <a:gd name="connsiteX5" fmla="*/ 3807725 w 3807725"/>
                  <a:gd name="connsiteY5" fmla="*/ 2052379 h 2052379"/>
                  <a:gd name="connsiteX6" fmla="*/ 3807725 w 3807725"/>
                  <a:gd name="connsiteY6" fmla="*/ 2052379 h 2052379"/>
                  <a:gd name="connsiteX0" fmla="*/ 0 w 3807725"/>
                  <a:gd name="connsiteY0" fmla="*/ 771786 h 2068324"/>
                  <a:gd name="connsiteX1" fmla="*/ 736979 w 3807725"/>
                  <a:gd name="connsiteY1" fmla="*/ 253171 h 2068324"/>
                  <a:gd name="connsiteX2" fmla="*/ 1160059 w 3807725"/>
                  <a:gd name="connsiteY2" fmla="*/ 48457 h 2068324"/>
                  <a:gd name="connsiteX3" fmla="*/ 1937982 w 3807725"/>
                  <a:gd name="connsiteY3" fmla="*/ 89398 h 2068324"/>
                  <a:gd name="connsiteX4" fmla="*/ 2920621 w 3807725"/>
                  <a:gd name="connsiteY4" fmla="*/ 730843 h 2068324"/>
                  <a:gd name="connsiteX5" fmla="*/ 3807725 w 3807725"/>
                  <a:gd name="connsiteY5" fmla="*/ 2068324 h 2068324"/>
                  <a:gd name="connsiteX6" fmla="*/ 3807725 w 3807725"/>
                  <a:gd name="connsiteY6" fmla="*/ 2068324 h 2068324"/>
                  <a:gd name="connsiteX0" fmla="*/ 0 w 3807725"/>
                  <a:gd name="connsiteY0" fmla="*/ 757450 h 2053988"/>
                  <a:gd name="connsiteX1" fmla="*/ 600501 w 3807725"/>
                  <a:gd name="connsiteY1" fmla="*/ 266131 h 2053988"/>
                  <a:gd name="connsiteX2" fmla="*/ 1160059 w 3807725"/>
                  <a:gd name="connsiteY2" fmla="*/ 34121 h 2053988"/>
                  <a:gd name="connsiteX3" fmla="*/ 1937982 w 3807725"/>
                  <a:gd name="connsiteY3" fmla="*/ 75062 h 2053988"/>
                  <a:gd name="connsiteX4" fmla="*/ 2920621 w 3807725"/>
                  <a:gd name="connsiteY4" fmla="*/ 716507 h 2053988"/>
                  <a:gd name="connsiteX5" fmla="*/ 3807725 w 3807725"/>
                  <a:gd name="connsiteY5" fmla="*/ 2053988 h 2053988"/>
                  <a:gd name="connsiteX6" fmla="*/ 3807725 w 3807725"/>
                  <a:gd name="connsiteY6" fmla="*/ 2053988 h 2053988"/>
                  <a:gd name="connsiteX0" fmla="*/ 0 w 4476465"/>
                  <a:gd name="connsiteY0" fmla="*/ 1876566 h 2053988"/>
                  <a:gd name="connsiteX1" fmla="*/ 1269241 w 4476465"/>
                  <a:gd name="connsiteY1" fmla="*/ 266131 h 2053988"/>
                  <a:gd name="connsiteX2" fmla="*/ 1828799 w 4476465"/>
                  <a:gd name="connsiteY2" fmla="*/ 34121 h 2053988"/>
                  <a:gd name="connsiteX3" fmla="*/ 2606722 w 4476465"/>
                  <a:gd name="connsiteY3" fmla="*/ 75062 h 2053988"/>
                  <a:gd name="connsiteX4" fmla="*/ 3589361 w 4476465"/>
                  <a:gd name="connsiteY4" fmla="*/ 716507 h 2053988"/>
                  <a:gd name="connsiteX5" fmla="*/ 4476465 w 4476465"/>
                  <a:gd name="connsiteY5" fmla="*/ 2053988 h 2053988"/>
                  <a:gd name="connsiteX6" fmla="*/ 4476465 w 4476465"/>
                  <a:gd name="connsiteY6" fmla="*/ 2053988 h 2053988"/>
                  <a:gd name="connsiteX0" fmla="*/ 0 w 4476465"/>
                  <a:gd name="connsiteY0" fmla="*/ 1973535 h 2150957"/>
                  <a:gd name="connsiteX1" fmla="*/ 1269241 w 4476465"/>
                  <a:gd name="connsiteY1" fmla="*/ 363100 h 2150957"/>
                  <a:gd name="connsiteX2" fmla="*/ 2060811 w 4476465"/>
                  <a:gd name="connsiteY2" fmla="*/ 8260 h 2150957"/>
                  <a:gd name="connsiteX3" fmla="*/ 2606722 w 4476465"/>
                  <a:gd name="connsiteY3" fmla="*/ 172031 h 2150957"/>
                  <a:gd name="connsiteX4" fmla="*/ 3589361 w 4476465"/>
                  <a:gd name="connsiteY4" fmla="*/ 813476 h 2150957"/>
                  <a:gd name="connsiteX5" fmla="*/ 4476465 w 4476465"/>
                  <a:gd name="connsiteY5" fmla="*/ 2150957 h 2150957"/>
                  <a:gd name="connsiteX6" fmla="*/ 4476465 w 4476465"/>
                  <a:gd name="connsiteY6" fmla="*/ 2150957 h 2150957"/>
                  <a:gd name="connsiteX0" fmla="*/ 0 w 4476465"/>
                  <a:gd name="connsiteY0" fmla="*/ 1965665 h 2143087"/>
                  <a:gd name="connsiteX1" fmla="*/ 1269241 w 4476465"/>
                  <a:gd name="connsiteY1" fmla="*/ 355230 h 2143087"/>
                  <a:gd name="connsiteX2" fmla="*/ 2060811 w 4476465"/>
                  <a:gd name="connsiteY2" fmla="*/ 390 h 2143087"/>
                  <a:gd name="connsiteX3" fmla="*/ 2606722 w 4476465"/>
                  <a:gd name="connsiteY3" fmla="*/ 164161 h 2143087"/>
                  <a:gd name="connsiteX4" fmla="*/ 3589361 w 4476465"/>
                  <a:gd name="connsiteY4" fmla="*/ 805606 h 2143087"/>
                  <a:gd name="connsiteX5" fmla="*/ 4476465 w 4476465"/>
                  <a:gd name="connsiteY5" fmla="*/ 2143087 h 2143087"/>
                  <a:gd name="connsiteX6" fmla="*/ 4476465 w 4476465"/>
                  <a:gd name="connsiteY6" fmla="*/ 2143087 h 2143087"/>
                  <a:gd name="connsiteX0" fmla="*/ 0 w 3753134"/>
                  <a:gd name="connsiteY0" fmla="*/ 2115790 h 2143087"/>
                  <a:gd name="connsiteX1" fmla="*/ 545910 w 3753134"/>
                  <a:gd name="connsiteY1" fmla="*/ 355230 h 2143087"/>
                  <a:gd name="connsiteX2" fmla="*/ 1337480 w 3753134"/>
                  <a:gd name="connsiteY2" fmla="*/ 390 h 2143087"/>
                  <a:gd name="connsiteX3" fmla="*/ 1883391 w 3753134"/>
                  <a:gd name="connsiteY3" fmla="*/ 164161 h 2143087"/>
                  <a:gd name="connsiteX4" fmla="*/ 2866030 w 3753134"/>
                  <a:gd name="connsiteY4" fmla="*/ 805606 h 2143087"/>
                  <a:gd name="connsiteX5" fmla="*/ 3753134 w 3753134"/>
                  <a:gd name="connsiteY5" fmla="*/ 2143087 h 2143087"/>
                  <a:gd name="connsiteX6" fmla="*/ 3753134 w 3753134"/>
                  <a:gd name="connsiteY6" fmla="*/ 2143087 h 2143087"/>
                  <a:gd name="connsiteX0" fmla="*/ 0 w 3753134"/>
                  <a:gd name="connsiteY0" fmla="*/ 2115790 h 2143087"/>
                  <a:gd name="connsiteX1" fmla="*/ 545910 w 3753134"/>
                  <a:gd name="connsiteY1" fmla="*/ 355230 h 2143087"/>
                  <a:gd name="connsiteX2" fmla="*/ 1337480 w 3753134"/>
                  <a:gd name="connsiteY2" fmla="*/ 390 h 2143087"/>
                  <a:gd name="connsiteX3" fmla="*/ 1883391 w 3753134"/>
                  <a:gd name="connsiteY3" fmla="*/ 164161 h 2143087"/>
                  <a:gd name="connsiteX4" fmla="*/ 2866030 w 3753134"/>
                  <a:gd name="connsiteY4" fmla="*/ 805606 h 2143087"/>
                  <a:gd name="connsiteX5" fmla="*/ 3753134 w 3753134"/>
                  <a:gd name="connsiteY5" fmla="*/ 2143087 h 2143087"/>
                  <a:gd name="connsiteX6" fmla="*/ 3753134 w 3753134"/>
                  <a:gd name="connsiteY6" fmla="*/ 2143087 h 2143087"/>
                  <a:gd name="connsiteX0" fmla="*/ 0 w 3753134"/>
                  <a:gd name="connsiteY0" fmla="*/ 2132456 h 2159753"/>
                  <a:gd name="connsiteX1" fmla="*/ 545910 w 3753134"/>
                  <a:gd name="connsiteY1" fmla="*/ 371896 h 2159753"/>
                  <a:gd name="connsiteX2" fmla="*/ 1337480 w 3753134"/>
                  <a:gd name="connsiteY2" fmla="*/ 17056 h 2159753"/>
                  <a:gd name="connsiteX3" fmla="*/ 1883391 w 3753134"/>
                  <a:gd name="connsiteY3" fmla="*/ 180827 h 2159753"/>
                  <a:gd name="connsiteX4" fmla="*/ 3493828 w 3753134"/>
                  <a:gd name="connsiteY4" fmla="*/ 1531955 h 2159753"/>
                  <a:gd name="connsiteX5" fmla="*/ 3753134 w 3753134"/>
                  <a:gd name="connsiteY5" fmla="*/ 2159753 h 2159753"/>
                  <a:gd name="connsiteX6" fmla="*/ 3753134 w 3753134"/>
                  <a:gd name="connsiteY6" fmla="*/ 2159753 h 2159753"/>
                  <a:gd name="connsiteX0" fmla="*/ 0 w 3753134"/>
                  <a:gd name="connsiteY0" fmla="*/ 2132456 h 2159753"/>
                  <a:gd name="connsiteX1" fmla="*/ 191068 w 3753134"/>
                  <a:gd name="connsiteY1" fmla="*/ 1354537 h 2159753"/>
                  <a:gd name="connsiteX2" fmla="*/ 545910 w 3753134"/>
                  <a:gd name="connsiteY2" fmla="*/ 371896 h 2159753"/>
                  <a:gd name="connsiteX3" fmla="*/ 1337480 w 3753134"/>
                  <a:gd name="connsiteY3" fmla="*/ 17056 h 2159753"/>
                  <a:gd name="connsiteX4" fmla="*/ 1883391 w 3753134"/>
                  <a:gd name="connsiteY4" fmla="*/ 180827 h 2159753"/>
                  <a:gd name="connsiteX5" fmla="*/ 3493828 w 3753134"/>
                  <a:gd name="connsiteY5" fmla="*/ 1531955 h 2159753"/>
                  <a:gd name="connsiteX6" fmla="*/ 3753134 w 3753134"/>
                  <a:gd name="connsiteY6" fmla="*/ 2159753 h 2159753"/>
                  <a:gd name="connsiteX7" fmla="*/ 3753134 w 3753134"/>
                  <a:gd name="connsiteY7" fmla="*/ 2159753 h 2159753"/>
                  <a:gd name="connsiteX0" fmla="*/ 0 w 3753134"/>
                  <a:gd name="connsiteY0" fmla="*/ 2124528 h 2151825"/>
                  <a:gd name="connsiteX1" fmla="*/ 191068 w 3753134"/>
                  <a:gd name="connsiteY1" fmla="*/ 1346609 h 2151825"/>
                  <a:gd name="connsiteX2" fmla="*/ 545910 w 3753134"/>
                  <a:gd name="connsiteY2" fmla="*/ 363968 h 2151825"/>
                  <a:gd name="connsiteX3" fmla="*/ 1337480 w 3753134"/>
                  <a:gd name="connsiteY3" fmla="*/ 9128 h 2151825"/>
                  <a:gd name="connsiteX4" fmla="*/ 1883391 w 3753134"/>
                  <a:gd name="connsiteY4" fmla="*/ 172899 h 2151825"/>
                  <a:gd name="connsiteX5" fmla="*/ 3439237 w 3753134"/>
                  <a:gd name="connsiteY5" fmla="*/ 1346606 h 2151825"/>
                  <a:gd name="connsiteX6" fmla="*/ 3753134 w 3753134"/>
                  <a:gd name="connsiteY6" fmla="*/ 2151825 h 2151825"/>
                  <a:gd name="connsiteX7" fmla="*/ 3753134 w 3753134"/>
                  <a:gd name="connsiteY7" fmla="*/ 2151825 h 2151825"/>
                  <a:gd name="connsiteX0" fmla="*/ 0 w 3753134"/>
                  <a:gd name="connsiteY0" fmla="*/ 2124528 h 2151825"/>
                  <a:gd name="connsiteX1" fmla="*/ 191068 w 3753134"/>
                  <a:gd name="connsiteY1" fmla="*/ 1346609 h 2151825"/>
                  <a:gd name="connsiteX2" fmla="*/ 545910 w 3753134"/>
                  <a:gd name="connsiteY2" fmla="*/ 363968 h 2151825"/>
                  <a:gd name="connsiteX3" fmla="*/ 1337480 w 3753134"/>
                  <a:gd name="connsiteY3" fmla="*/ 9128 h 2151825"/>
                  <a:gd name="connsiteX4" fmla="*/ 1883391 w 3753134"/>
                  <a:gd name="connsiteY4" fmla="*/ 172899 h 2151825"/>
                  <a:gd name="connsiteX5" fmla="*/ 3439237 w 3753134"/>
                  <a:gd name="connsiteY5" fmla="*/ 1346606 h 2151825"/>
                  <a:gd name="connsiteX6" fmla="*/ 3753134 w 3753134"/>
                  <a:gd name="connsiteY6" fmla="*/ 2151825 h 2151825"/>
                  <a:gd name="connsiteX7" fmla="*/ 3753134 w 3753134"/>
                  <a:gd name="connsiteY7" fmla="*/ 2151825 h 2151825"/>
                  <a:gd name="connsiteX0" fmla="*/ 0 w 3753134"/>
                  <a:gd name="connsiteY0" fmla="*/ 2125537 h 2152834"/>
                  <a:gd name="connsiteX1" fmla="*/ 191068 w 3753134"/>
                  <a:gd name="connsiteY1" fmla="*/ 1347618 h 2152834"/>
                  <a:gd name="connsiteX2" fmla="*/ 641444 w 3753134"/>
                  <a:gd name="connsiteY2" fmla="*/ 214852 h 2152834"/>
                  <a:gd name="connsiteX3" fmla="*/ 1337480 w 3753134"/>
                  <a:gd name="connsiteY3" fmla="*/ 10137 h 2152834"/>
                  <a:gd name="connsiteX4" fmla="*/ 1883391 w 3753134"/>
                  <a:gd name="connsiteY4" fmla="*/ 173908 h 2152834"/>
                  <a:gd name="connsiteX5" fmla="*/ 3439237 w 3753134"/>
                  <a:gd name="connsiteY5" fmla="*/ 1347615 h 2152834"/>
                  <a:gd name="connsiteX6" fmla="*/ 3753134 w 3753134"/>
                  <a:gd name="connsiteY6" fmla="*/ 2152834 h 2152834"/>
                  <a:gd name="connsiteX7" fmla="*/ 3753134 w 3753134"/>
                  <a:gd name="connsiteY7" fmla="*/ 2152834 h 2152834"/>
                  <a:gd name="connsiteX0" fmla="*/ 56990 w 3810124"/>
                  <a:gd name="connsiteY0" fmla="*/ 2125537 h 2152834"/>
                  <a:gd name="connsiteX1" fmla="*/ 29694 w 3810124"/>
                  <a:gd name="connsiteY1" fmla="*/ 774412 h 2152834"/>
                  <a:gd name="connsiteX2" fmla="*/ 698434 w 3810124"/>
                  <a:gd name="connsiteY2" fmla="*/ 214852 h 2152834"/>
                  <a:gd name="connsiteX3" fmla="*/ 1394470 w 3810124"/>
                  <a:gd name="connsiteY3" fmla="*/ 10137 h 2152834"/>
                  <a:gd name="connsiteX4" fmla="*/ 1940381 w 3810124"/>
                  <a:gd name="connsiteY4" fmla="*/ 173908 h 2152834"/>
                  <a:gd name="connsiteX5" fmla="*/ 3496227 w 3810124"/>
                  <a:gd name="connsiteY5" fmla="*/ 1347615 h 2152834"/>
                  <a:gd name="connsiteX6" fmla="*/ 3810124 w 3810124"/>
                  <a:gd name="connsiteY6" fmla="*/ 2152834 h 2152834"/>
                  <a:gd name="connsiteX7" fmla="*/ 3810124 w 3810124"/>
                  <a:gd name="connsiteY7" fmla="*/ 2152834 h 2152834"/>
                  <a:gd name="connsiteX0" fmla="*/ 0 w 4476466"/>
                  <a:gd name="connsiteY0" fmla="*/ 2070946 h 2152834"/>
                  <a:gd name="connsiteX1" fmla="*/ 696036 w 4476466"/>
                  <a:gd name="connsiteY1" fmla="*/ 774412 h 2152834"/>
                  <a:gd name="connsiteX2" fmla="*/ 1364776 w 4476466"/>
                  <a:gd name="connsiteY2" fmla="*/ 214852 h 2152834"/>
                  <a:gd name="connsiteX3" fmla="*/ 2060812 w 4476466"/>
                  <a:gd name="connsiteY3" fmla="*/ 10137 h 2152834"/>
                  <a:gd name="connsiteX4" fmla="*/ 2606723 w 4476466"/>
                  <a:gd name="connsiteY4" fmla="*/ 173908 h 2152834"/>
                  <a:gd name="connsiteX5" fmla="*/ 4162569 w 4476466"/>
                  <a:gd name="connsiteY5" fmla="*/ 1347615 h 2152834"/>
                  <a:gd name="connsiteX6" fmla="*/ 4476466 w 4476466"/>
                  <a:gd name="connsiteY6" fmla="*/ 2152834 h 2152834"/>
                  <a:gd name="connsiteX7" fmla="*/ 4476466 w 4476466"/>
                  <a:gd name="connsiteY7" fmla="*/ 2152834 h 2152834"/>
                  <a:gd name="connsiteX0" fmla="*/ 0 w 4476466"/>
                  <a:gd name="connsiteY0" fmla="*/ 2070946 h 2152834"/>
                  <a:gd name="connsiteX1" fmla="*/ 696036 w 4476466"/>
                  <a:gd name="connsiteY1" fmla="*/ 774412 h 2152834"/>
                  <a:gd name="connsiteX2" fmla="*/ 1364776 w 4476466"/>
                  <a:gd name="connsiteY2" fmla="*/ 214852 h 2152834"/>
                  <a:gd name="connsiteX3" fmla="*/ 2060812 w 4476466"/>
                  <a:gd name="connsiteY3" fmla="*/ 10137 h 2152834"/>
                  <a:gd name="connsiteX4" fmla="*/ 2606723 w 4476466"/>
                  <a:gd name="connsiteY4" fmla="*/ 173908 h 2152834"/>
                  <a:gd name="connsiteX5" fmla="*/ 4162569 w 4476466"/>
                  <a:gd name="connsiteY5" fmla="*/ 1347615 h 2152834"/>
                  <a:gd name="connsiteX6" fmla="*/ 4476466 w 4476466"/>
                  <a:gd name="connsiteY6" fmla="*/ 2152834 h 2152834"/>
                  <a:gd name="connsiteX7" fmla="*/ 4476466 w 4476466"/>
                  <a:gd name="connsiteY7" fmla="*/ 2152834 h 2152834"/>
                  <a:gd name="connsiteX0" fmla="*/ 0 w 4476466"/>
                  <a:gd name="connsiteY0" fmla="*/ 2070946 h 2152834"/>
                  <a:gd name="connsiteX1" fmla="*/ 696036 w 4476466"/>
                  <a:gd name="connsiteY1" fmla="*/ 774412 h 2152834"/>
                  <a:gd name="connsiteX2" fmla="*/ 1364776 w 4476466"/>
                  <a:gd name="connsiteY2" fmla="*/ 214852 h 2152834"/>
                  <a:gd name="connsiteX3" fmla="*/ 2060812 w 4476466"/>
                  <a:gd name="connsiteY3" fmla="*/ 10137 h 2152834"/>
                  <a:gd name="connsiteX4" fmla="*/ 2606723 w 4476466"/>
                  <a:gd name="connsiteY4" fmla="*/ 173908 h 2152834"/>
                  <a:gd name="connsiteX5" fmla="*/ 4162569 w 4476466"/>
                  <a:gd name="connsiteY5" fmla="*/ 1347615 h 2152834"/>
                  <a:gd name="connsiteX6" fmla="*/ 4476466 w 4476466"/>
                  <a:gd name="connsiteY6" fmla="*/ 2152834 h 2152834"/>
                  <a:gd name="connsiteX7" fmla="*/ 4476466 w 4476466"/>
                  <a:gd name="connsiteY7" fmla="*/ 2152834 h 2152834"/>
                  <a:gd name="connsiteX0" fmla="*/ 0 w 4476466"/>
                  <a:gd name="connsiteY0" fmla="*/ 2061444 h 2143332"/>
                  <a:gd name="connsiteX1" fmla="*/ 696036 w 4476466"/>
                  <a:gd name="connsiteY1" fmla="*/ 764910 h 2143332"/>
                  <a:gd name="connsiteX2" fmla="*/ 1364776 w 4476466"/>
                  <a:gd name="connsiteY2" fmla="*/ 205350 h 2143332"/>
                  <a:gd name="connsiteX3" fmla="*/ 2060812 w 4476466"/>
                  <a:gd name="connsiteY3" fmla="*/ 635 h 2143332"/>
                  <a:gd name="connsiteX4" fmla="*/ 2606723 w 4476466"/>
                  <a:gd name="connsiteY4" fmla="*/ 164406 h 2143332"/>
                  <a:gd name="connsiteX5" fmla="*/ 3411940 w 4476466"/>
                  <a:gd name="connsiteY5" fmla="*/ 737614 h 2143332"/>
                  <a:gd name="connsiteX6" fmla="*/ 4162569 w 4476466"/>
                  <a:gd name="connsiteY6" fmla="*/ 1338113 h 2143332"/>
                  <a:gd name="connsiteX7" fmla="*/ 4476466 w 4476466"/>
                  <a:gd name="connsiteY7" fmla="*/ 2143332 h 2143332"/>
                  <a:gd name="connsiteX8" fmla="*/ 4476466 w 4476466"/>
                  <a:gd name="connsiteY8" fmla="*/ 2143332 h 2143332"/>
                  <a:gd name="connsiteX0" fmla="*/ 0 w 4476466"/>
                  <a:gd name="connsiteY0" fmla="*/ 2061324 h 2143212"/>
                  <a:gd name="connsiteX1" fmla="*/ 696036 w 4476466"/>
                  <a:gd name="connsiteY1" fmla="*/ 764790 h 2143212"/>
                  <a:gd name="connsiteX2" fmla="*/ 1364776 w 4476466"/>
                  <a:gd name="connsiteY2" fmla="*/ 205230 h 2143212"/>
                  <a:gd name="connsiteX3" fmla="*/ 2060812 w 4476466"/>
                  <a:gd name="connsiteY3" fmla="*/ 515 h 2143212"/>
                  <a:gd name="connsiteX4" fmla="*/ 2606723 w 4476466"/>
                  <a:gd name="connsiteY4" fmla="*/ 164286 h 2143212"/>
                  <a:gd name="connsiteX5" fmla="*/ 3439236 w 4476466"/>
                  <a:gd name="connsiteY5" fmla="*/ 655608 h 2143212"/>
                  <a:gd name="connsiteX6" fmla="*/ 4162569 w 4476466"/>
                  <a:gd name="connsiteY6" fmla="*/ 1337993 h 2143212"/>
                  <a:gd name="connsiteX7" fmla="*/ 4476466 w 4476466"/>
                  <a:gd name="connsiteY7" fmla="*/ 2143212 h 2143212"/>
                  <a:gd name="connsiteX8" fmla="*/ 4476466 w 4476466"/>
                  <a:gd name="connsiteY8" fmla="*/ 2143212 h 2143212"/>
                  <a:gd name="connsiteX0" fmla="*/ 0 w 4476466"/>
                  <a:gd name="connsiteY0" fmla="*/ 2061324 h 2143212"/>
                  <a:gd name="connsiteX1" fmla="*/ 696036 w 4476466"/>
                  <a:gd name="connsiteY1" fmla="*/ 764790 h 2143212"/>
                  <a:gd name="connsiteX2" fmla="*/ 1364776 w 4476466"/>
                  <a:gd name="connsiteY2" fmla="*/ 205230 h 2143212"/>
                  <a:gd name="connsiteX3" fmla="*/ 2060812 w 4476466"/>
                  <a:gd name="connsiteY3" fmla="*/ 515 h 2143212"/>
                  <a:gd name="connsiteX4" fmla="*/ 2606723 w 4476466"/>
                  <a:gd name="connsiteY4" fmla="*/ 164286 h 2143212"/>
                  <a:gd name="connsiteX5" fmla="*/ 3439236 w 4476466"/>
                  <a:gd name="connsiteY5" fmla="*/ 655608 h 2143212"/>
                  <a:gd name="connsiteX6" fmla="*/ 4053387 w 4476466"/>
                  <a:gd name="connsiteY6" fmla="*/ 1351641 h 2143212"/>
                  <a:gd name="connsiteX7" fmla="*/ 4476466 w 4476466"/>
                  <a:gd name="connsiteY7" fmla="*/ 2143212 h 2143212"/>
                  <a:gd name="connsiteX8" fmla="*/ 4476466 w 4476466"/>
                  <a:gd name="connsiteY8" fmla="*/ 2143212 h 2143212"/>
                  <a:gd name="connsiteX0" fmla="*/ 0 w 4476466"/>
                  <a:gd name="connsiteY0" fmla="*/ 2071485 h 2153373"/>
                  <a:gd name="connsiteX1" fmla="*/ 696036 w 4476466"/>
                  <a:gd name="connsiteY1" fmla="*/ 774951 h 2153373"/>
                  <a:gd name="connsiteX2" fmla="*/ 1364776 w 4476466"/>
                  <a:gd name="connsiteY2" fmla="*/ 215391 h 2153373"/>
                  <a:gd name="connsiteX3" fmla="*/ 2060812 w 4476466"/>
                  <a:gd name="connsiteY3" fmla="*/ 10676 h 2153373"/>
                  <a:gd name="connsiteX4" fmla="*/ 2606723 w 4476466"/>
                  <a:gd name="connsiteY4" fmla="*/ 174447 h 2153373"/>
                  <a:gd name="connsiteX5" fmla="*/ 4053387 w 4476466"/>
                  <a:gd name="connsiteY5" fmla="*/ 1361802 h 2153373"/>
                  <a:gd name="connsiteX6" fmla="*/ 4476466 w 4476466"/>
                  <a:gd name="connsiteY6" fmla="*/ 2153373 h 2153373"/>
                  <a:gd name="connsiteX7" fmla="*/ 4476466 w 4476466"/>
                  <a:gd name="connsiteY7" fmla="*/ 2153373 h 2153373"/>
                  <a:gd name="connsiteX0" fmla="*/ 0 w 4476466"/>
                  <a:gd name="connsiteY0" fmla="*/ 2061593 h 2143481"/>
                  <a:gd name="connsiteX1" fmla="*/ 696036 w 4476466"/>
                  <a:gd name="connsiteY1" fmla="*/ 765059 h 2143481"/>
                  <a:gd name="connsiteX2" fmla="*/ 1364776 w 4476466"/>
                  <a:gd name="connsiteY2" fmla="*/ 205499 h 2143481"/>
                  <a:gd name="connsiteX3" fmla="*/ 2060812 w 4476466"/>
                  <a:gd name="connsiteY3" fmla="*/ 784 h 2143481"/>
                  <a:gd name="connsiteX4" fmla="*/ 2606723 w 4476466"/>
                  <a:gd name="connsiteY4" fmla="*/ 164555 h 2143481"/>
                  <a:gd name="connsiteX5" fmla="*/ 3534772 w 4476466"/>
                  <a:gd name="connsiteY5" fmla="*/ 805999 h 2143481"/>
                  <a:gd name="connsiteX6" fmla="*/ 4476466 w 4476466"/>
                  <a:gd name="connsiteY6" fmla="*/ 2143481 h 2143481"/>
                  <a:gd name="connsiteX7" fmla="*/ 4476466 w 4476466"/>
                  <a:gd name="connsiteY7" fmla="*/ 2143481 h 2143481"/>
                  <a:gd name="connsiteX0" fmla="*/ 0 w 4476466"/>
                  <a:gd name="connsiteY0" fmla="*/ 2061593 h 2143481"/>
                  <a:gd name="connsiteX1" fmla="*/ 696036 w 4476466"/>
                  <a:gd name="connsiteY1" fmla="*/ 765059 h 2143481"/>
                  <a:gd name="connsiteX2" fmla="*/ 1364776 w 4476466"/>
                  <a:gd name="connsiteY2" fmla="*/ 205499 h 2143481"/>
                  <a:gd name="connsiteX3" fmla="*/ 2060812 w 4476466"/>
                  <a:gd name="connsiteY3" fmla="*/ 784 h 2143481"/>
                  <a:gd name="connsiteX4" fmla="*/ 2606723 w 4476466"/>
                  <a:gd name="connsiteY4" fmla="*/ 164555 h 2143481"/>
                  <a:gd name="connsiteX5" fmla="*/ 3534772 w 4476466"/>
                  <a:gd name="connsiteY5" fmla="*/ 805999 h 2143481"/>
                  <a:gd name="connsiteX6" fmla="*/ 4476466 w 4476466"/>
                  <a:gd name="connsiteY6" fmla="*/ 2143481 h 2143481"/>
                  <a:gd name="connsiteX7" fmla="*/ 4476466 w 4476466"/>
                  <a:gd name="connsiteY7" fmla="*/ 2143481 h 2143481"/>
                  <a:gd name="connsiteX0" fmla="*/ 0 w 4476466"/>
                  <a:gd name="connsiteY0" fmla="*/ 2034927 h 2116815"/>
                  <a:gd name="connsiteX1" fmla="*/ 696036 w 4476466"/>
                  <a:gd name="connsiteY1" fmla="*/ 738393 h 2116815"/>
                  <a:gd name="connsiteX2" fmla="*/ 1364776 w 4476466"/>
                  <a:gd name="connsiteY2" fmla="*/ 178833 h 2116815"/>
                  <a:gd name="connsiteX3" fmla="*/ 1951630 w 4476466"/>
                  <a:gd name="connsiteY3" fmla="*/ 1414 h 2116815"/>
                  <a:gd name="connsiteX4" fmla="*/ 2606723 w 4476466"/>
                  <a:gd name="connsiteY4" fmla="*/ 137889 h 2116815"/>
                  <a:gd name="connsiteX5" fmla="*/ 3534772 w 4476466"/>
                  <a:gd name="connsiteY5" fmla="*/ 779333 h 2116815"/>
                  <a:gd name="connsiteX6" fmla="*/ 4476466 w 4476466"/>
                  <a:gd name="connsiteY6" fmla="*/ 2116815 h 2116815"/>
                  <a:gd name="connsiteX7" fmla="*/ 4476466 w 4476466"/>
                  <a:gd name="connsiteY7" fmla="*/ 2116815 h 2116815"/>
                  <a:gd name="connsiteX0" fmla="*/ 0 w 4348621"/>
                  <a:gd name="connsiteY0" fmla="*/ 2089518 h 2116815"/>
                  <a:gd name="connsiteX1" fmla="*/ 568191 w 4348621"/>
                  <a:gd name="connsiteY1" fmla="*/ 738393 h 2116815"/>
                  <a:gd name="connsiteX2" fmla="*/ 1236931 w 4348621"/>
                  <a:gd name="connsiteY2" fmla="*/ 178833 h 2116815"/>
                  <a:gd name="connsiteX3" fmla="*/ 1823785 w 4348621"/>
                  <a:gd name="connsiteY3" fmla="*/ 1414 h 2116815"/>
                  <a:gd name="connsiteX4" fmla="*/ 2478878 w 4348621"/>
                  <a:gd name="connsiteY4" fmla="*/ 137889 h 2116815"/>
                  <a:gd name="connsiteX5" fmla="*/ 3406927 w 4348621"/>
                  <a:gd name="connsiteY5" fmla="*/ 779333 h 2116815"/>
                  <a:gd name="connsiteX6" fmla="*/ 4348621 w 4348621"/>
                  <a:gd name="connsiteY6" fmla="*/ 2116815 h 2116815"/>
                  <a:gd name="connsiteX7" fmla="*/ 4348621 w 4348621"/>
                  <a:gd name="connsiteY7" fmla="*/ 2116815 h 2116815"/>
                  <a:gd name="connsiteX0" fmla="*/ 0 w 4348621"/>
                  <a:gd name="connsiteY0" fmla="*/ 2024984 h 2052281"/>
                  <a:gd name="connsiteX1" fmla="*/ 568191 w 4348621"/>
                  <a:gd name="connsiteY1" fmla="*/ 673859 h 2052281"/>
                  <a:gd name="connsiteX2" fmla="*/ 1236931 w 4348621"/>
                  <a:gd name="connsiteY2" fmla="*/ 114299 h 2052281"/>
                  <a:gd name="connsiteX3" fmla="*/ 2181750 w 4348621"/>
                  <a:gd name="connsiteY3" fmla="*/ 18767 h 2052281"/>
                  <a:gd name="connsiteX4" fmla="*/ 2478878 w 4348621"/>
                  <a:gd name="connsiteY4" fmla="*/ 73355 h 2052281"/>
                  <a:gd name="connsiteX5" fmla="*/ 3406927 w 4348621"/>
                  <a:gd name="connsiteY5" fmla="*/ 714799 h 2052281"/>
                  <a:gd name="connsiteX6" fmla="*/ 4348621 w 4348621"/>
                  <a:gd name="connsiteY6" fmla="*/ 2052281 h 2052281"/>
                  <a:gd name="connsiteX7" fmla="*/ 4348621 w 4348621"/>
                  <a:gd name="connsiteY7" fmla="*/ 2052281 h 2052281"/>
                  <a:gd name="connsiteX0" fmla="*/ 0 w 4348621"/>
                  <a:gd name="connsiteY0" fmla="*/ 2017328 h 2044625"/>
                  <a:gd name="connsiteX1" fmla="*/ 568191 w 4348621"/>
                  <a:gd name="connsiteY1" fmla="*/ 666203 h 2044625"/>
                  <a:gd name="connsiteX2" fmla="*/ 1236931 w 4348621"/>
                  <a:gd name="connsiteY2" fmla="*/ 106643 h 2044625"/>
                  <a:gd name="connsiteX3" fmla="*/ 2181750 w 4348621"/>
                  <a:gd name="connsiteY3" fmla="*/ 11111 h 2044625"/>
                  <a:gd name="connsiteX4" fmla="*/ 2862413 w 4348621"/>
                  <a:gd name="connsiteY4" fmla="*/ 256768 h 2044625"/>
                  <a:gd name="connsiteX5" fmla="*/ 3406927 w 4348621"/>
                  <a:gd name="connsiteY5" fmla="*/ 707143 h 2044625"/>
                  <a:gd name="connsiteX6" fmla="*/ 4348621 w 4348621"/>
                  <a:gd name="connsiteY6" fmla="*/ 2044625 h 2044625"/>
                  <a:gd name="connsiteX7" fmla="*/ 4348621 w 4348621"/>
                  <a:gd name="connsiteY7" fmla="*/ 2044625 h 2044625"/>
                  <a:gd name="connsiteX0" fmla="*/ 0 w 4348621"/>
                  <a:gd name="connsiteY0" fmla="*/ 2011847 h 2039144"/>
                  <a:gd name="connsiteX1" fmla="*/ 568191 w 4348621"/>
                  <a:gd name="connsiteY1" fmla="*/ 660722 h 2039144"/>
                  <a:gd name="connsiteX2" fmla="*/ 1479836 w 4348621"/>
                  <a:gd name="connsiteY2" fmla="*/ 128457 h 2039144"/>
                  <a:gd name="connsiteX3" fmla="*/ 2181750 w 4348621"/>
                  <a:gd name="connsiteY3" fmla="*/ 5630 h 2039144"/>
                  <a:gd name="connsiteX4" fmla="*/ 2862413 w 4348621"/>
                  <a:gd name="connsiteY4" fmla="*/ 251287 h 2039144"/>
                  <a:gd name="connsiteX5" fmla="*/ 3406927 w 4348621"/>
                  <a:gd name="connsiteY5" fmla="*/ 701662 h 2039144"/>
                  <a:gd name="connsiteX6" fmla="*/ 4348621 w 4348621"/>
                  <a:gd name="connsiteY6" fmla="*/ 2039144 h 2039144"/>
                  <a:gd name="connsiteX7" fmla="*/ 4348621 w 4348621"/>
                  <a:gd name="connsiteY7" fmla="*/ 2039144 h 2039144"/>
                  <a:gd name="connsiteX0" fmla="*/ 0 w 4348621"/>
                  <a:gd name="connsiteY0" fmla="*/ 2020736 h 2048033"/>
                  <a:gd name="connsiteX1" fmla="*/ 568191 w 4348621"/>
                  <a:gd name="connsiteY1" fmla="*/ 669611 h 2048033"/>
                  <a:gd name="connsiteX2" fmla="*/ 1479836 w 4348621"/>
                  <a:gd name="connsiteY2" fmla="*/ 137346 h 2048033"/>
                  <a:gd name="connsiteX3" fmla="*/ 2181750 w 4348621"/>
                  <a:gd name="connsiteY3" fmla="*/ 14519 h 2048033"/>
                  <a:gd name="connsiteX4" fmla="*/ 3079748 w 4348621"/>
                  <a:gd name="connsiteY4" fmla="*/ 396654 h 2048033"/>
                  <a:gd name="connsiteX5" fmla="*/ 3406927 w 4348621"/>
                  <a:gd name="connsiteY5" fmla="*/ 710551 h 2048033"/>
                  <a:gd name="connsiteX6" fmla="*/ 4348621 w 4348621"/>
                  <a:gd name="connsiteY6" fmla="*/ 2048033 h 2048033"/>
                  <a:gd name="connsiteX7" fmla="*/ 4348621 w 4348621"/>
                  <a:gd name="connsiteY7" fmla="*/ 2048033 h 2048033"/>
                  <a:gd name="connsiteX0" fmla="*/ 0 w 4348621"/>
                  <a:gd name="connsiteY0" fmla="*/ 2006232 h 2033529"/>
                  <a:gd name="connsiteX1" fmla="*/ 568191 w 4348621"/>
                  <a:gd name="connsiteY1" fmla="*/ 655107 h 2033529"/>
                  <a:gd name="connsiteX2" fmla="*/ 1300854 w 4348621"/>
                  <a:gd name="connsiteY2" fmla="*/ 395798 h 2033529"/>
                  <a:gd name="connsiteX3" fmla="*/ 2181750 w 4348621"/>
                  <a:gd name="connsiteY3" fmla="*/ 15 h 2033529"/>
                  <a:gd name="connsiteX4" fmla="*/ 3079748 w 4348621"/>
                  <a:gd name="connsiteY4" fmla="*/ 382150 h 2033529"/>
                  <a:gd name="connsiteX5" fmla="*/ 3406927 w 4348621"/>
                  <a:gd name="connsiteY5" fmla="*/ 696047 h 2033529"/>
                  <a:gd name="connsiteX6" fmla="*/ 4348621 w 4348621"/>
                  <a:gd name="connsiteY6" fmla="*/ 2033529 h 2033529"/>
                  <a:gd name="connsiteX7" fmla="*/ 4348621 w 4348621"/>
                  <a:gd name="connsiteY7" fmla="*/ 2033529 h 2033529"/>
                  <a:gd name="connsiteX0" fmla="*/ 0 w 4348621"/>
                  <a:gd name="connsiteY0" fmla="*/ 2006232 h 2033529"/>
                  <a:gd name="connsiteX1" fmla="*/ 389208 w 4348621"/>
                  <a:gd name="connsiteY1" fmla="*/ 1460325 h 2033529"/>
                  <a:gd name="connsiteX2" fmla="*/ 1300854 w 4348621"/>
                  <a:gd name="connsiteY2" fmla="*/ 395798 h 2033529"/>
                  <a:gd name="connsiteX3" fmla="*/ 2181750 w 4348621"/>
                  <a:gd name="connsiteY3" fmla="*/ 15 h 2033529"/>
                  <a:gd name="connsiteX4" fmla="*/ 3079748 w 4348621"/>
                  <a:gd name="connsiteY4" fmla="*/ 382150 h 2033529"/>
                  <a:gd name="connsiteX5" fmla="*/ 3406927 w 4348621"/>
                  <a:gd name="connsiteY5" fmla="*/ 696047 h 2033529"/>
                  <a:gd name="connsiteX6" fmla="*/ 4348621 w 4348621"/>
                  <a:gd name="connsiteY6" fmla="*/ 2033529 h 2033529"/>
                  <a:gd name="connsiteX7" fmla="*/ 4348621 w 4348621"/>
                  <a:gd name="connsiteY7" fmla="*/ 2033529 h 2033529"/>
                  <a:gd name="connsiteX0" fmla="*/ 0 w 4348621"/>
                  <a:gd name="connsiteY0" fmla="*/ 2006246 h 2033543"/>
                  <a:gd name="connsiteX1" fmla="*/ 389208 w 4348621"/>
                  <a:gd name="connsiteY1" fmla="*/ 1460339 h 2033543"/>
                  <a:gd name="connsiteX2" fmla="*/ 1313638 w 4348621"/>
                  <a:gd name="connsiteY2" fmla="*/ 368517 h 2033543"/>
                  <a:gd name="connsiteX3" fmla="*/ 2181750 w 4348621"/>
                  <a:gd name="connsiteY3" fmla="*/ 29 h 2033543"/>
                  <a:gd name="connsiteX4" fmla="*/ 3079748 w 4348621"/>
                  <a:gd name="connsiteY4" fmla="*/ 382164 h 2033543"/>
                  <a:gd name="connsiteX5" fmla="*/ 3406927 w 4348621"/>
                  <a:gd name="connsiteY5" fmla="*/ 696061 h 2033543"/>
                  <a:gd name="connsiteX6" fmla="*/ 4348621 w 4348621"/>
                  <a:gd name="connsiteY6" fmla="*/ 2033543 h 2033543"/>
                  <a:gd name="connsiteX7" fmla="*/ 4348621 w 4348621"/>
                  <a:gd name="connsiteY7" fmla="*/ 2033543 h 2033543"/>
                  <a:gd name="connsiteX0" fmla="*/ 0 w 4348621"/>
                  <a:gd name="connsiteY0" fmla="*/ 2006246 h 2033543"/>
                  <a:gd name="connsiteX1" fmla="*/ 389208 w 4348621"/>
                  <a:gd name="connsiteY1" fmla="*/ 1460339 h 2033543"/>
                  <a:gd name="connsiteX2" fmla="*/ 1313638 w 4348621"/>
                  <a:gd name="connsiteY2" fmla="*/ 368517 h 2033543"/>
                  <a:gd name="connsiteX3" fmla="*/ 2181750 w 4348621"/>
                  <a:gd name="connsiteY3" fmla="*/ 29 h 2033543"/>
                  <a:gd name="connsiteX4" fmla="*/ 3079748 w 4348621"/>
                  <a:gd name="connsiteY4" fmla="*/ 382164 h 2033543"/>
                  <a:gd name="connsiteX5" fmla="*/ 3969443 w 4348621"/>
                  <a:gd name="connsiteY5" fmla="*/ 1473983 h 2033543"/>
                  <a:gd name="connsiteX6" fmla="*/ 4348621 w 4348621"/>
                  <a:gd name="connsiteY6" fmla="*/ 2033543 h 2033543"/>
                  <a:gd name="connsiteX7" fmla="*/ 4348621 w 4348621"/>
                  <a:gd name="connsiteY7" fmla="*/ 2033543 h 2033543"/>
                  <a:gd name="connsiteX0" fmla="*/ 0 w 4348621"/>
                  <a:gd name="connsiteY0" fmla="*/ 2006246 h 2033543"/>
                  <a:gd name="connsiteX1" fmla="*/ 389208 w 4348621"/>
                  <a:gd name="connsiteY1" fmla="*/ 1460339 h 2033543"/>
                  <a:gd name="connsiteX2" fmla="*/ 1313638 w 4348621"/>
                  <a:gd name="connsiteY2" fmla="*/ 368517 h 2033543"/>
                  <a:gd name="connsiteX3" fmla="*/ 2181750 w 4348621"/>
                  <a:gd name="connsiteY3" fmla="*/ 29 h 2033543"/>
                  <a:gd name="connsiteX4" fmla="*/ 3079748 w 4348621"/>
                  <a:gd name="connsiteY4" fmla="*/ 382164 h 2033543"/>
                  <a:gd name="connsiteX5" fmla="*/ 3969443 w 4348621"/>
                  <a:gd name="connsiteY5" fmla="*/ 1473983 h 2033543"/>
                  <a:gd name="connsiteX6" fmla="*/ 4348621 w 4348621"/>
                  <a:gd name="connsiteY6" fmla="*/ 2033543 h 2033543"/>
                  <a:gd name="connsiteX7" fmla="*/ 4348621 w 4348621"/>
                  <a:gd name="connsiteY7" fmla="*/ 2033543 h 2033543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969443 w 4348621"/>
                  <a:gd name="connsiteY5" fmla="*/ 1473978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41 h 2033538"/>
                  <a:gd name="connsiteX1" fmla="*/ 529837 w 4348621"/>
                  <a:gd name="connsiteY1" fmla="*/ 1228322 h 2033538"/>
                  <a:gd name="connsiteX2" fmla="*/ 1313638 w 4348621"/>
                  <a:gd name="connsiteY2" fmla="*/ 368512 h 2033538"/>
                  <a:gd name="connsiteX3" fmla="*/ 2181750 w 4348621"/>
                  <a:gd name="connsiteY3" fmla="*/ 24 h 2033538"/>
                  <a:gd name="connsiteX4" fmla="*/ 3079748 w 4348621"/>
                  <a:gd name="connsiteY4" fmla="*/ 382159 h 2033538"/>
                  <a:gd name="connsiteX5" fmla="*/ 3854383 w 4348621"/>
                  <a:gd name="connsiteY5" fmla="*/ 1255614 h 2033538"/>
                  <a:gd name="connsiteX6" fmla="*/ 4348621 w 4348621"/>
                  <a:gd name="connsiteY6" fmla="*/ 2033538 h 2033538"/>
                  <a:gd name="connsiteX7" fmla="*/ 4348621 w 4348621"/>
                  <a:gd name="connsiteY7" fmla="*/ 2033538 h 203353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0 w 4348621"/>
                  <a:gd name="connsiteY0" fmla="*/ 2006251 h 2033548"/>
                  <a:gd name="connsiteX1" fmla="*/ 529837 w 4348621"/>
                  <a:gd name="connsiteY1" fmla="*/ 1228332 h 2033548"/>
                  <a:gd name="connsiteX2" fmla="*/ 1313638 w 4348621"/>
                  <a:gd name="connsiteY2" fmla="*/ 368522 h 2033548"/>
                  <a:gd name="connsiteX3" fmla="*/ 2181750 w 4348621"/>
                  <a:gd name="connsiteY3" fmla="*/ 34 h 2033548"/>
                  <a:gd name="connsiteX4" fmla="*/ 3079748 w 4348621"/>
                  <a:gd name="connsiteY4" fmla="*/ 382169 h 2033548"/>
                  <a:gd name="connsiteX5" fmla="*/ 3854383 w 4348621"/>
                  <a:gd name="connsiteY5" fmla="*/ 1255624 h 2033548"/>
                  <a:gd name="connsiteX6" fmla="*/ 4348621 w 4348621"/>
                  <a:gd name="connsiteY6" fmla="*/ 2033548 h 2033548"/>
                  <a:gd name="connsiteX7" fmla="*/ 4348621 w 4348621"/>
                  <a:gd name="connsiteY7" fmla="*/ 2033548 h 2033548"/>
                  <a:gd name="connsiteX0" fmla="*/ 49028 w 4397649"/>
                  <a:gd name="connsiteY0" fmla="*/ 2006251 h 2081746"/>
                  <a:gd name="connsiteX1" fmla="*/ 36686 w 4397649"/>
                  <a:gd name="connsiteY1" fmla="*/ 2028709 h 2081746"/>
                  <a:gd name="connsiteX2" fmla="*/ 578865 w 4397649"/>
                  <a:gd name="connsiteY2" fmla="*/ 1228332 h 2081746"/>
                  <a:gd name="connsiteX3" fmla="*/ 1362666 w 4397649"/>
                  <a:gd name="connsiteY3" fmla="*/ 368522 h 2081746"/>
                  <a:gd name="connsiteX4" fmla="*/ 2230778 w 4397649"/>
                  <a:gd name="connsiteY4" fmla="*/ 34 h 2081746"/>
                  <a:gd name="connsiteX5" fmla="*/ 3128776 w 4397649"/>
                  <a:gd name="connsiteY5" fmla="*/ 382169 h 2081746"/>
                  <a:gd name="connsiteX6" fmla="*/ 3903411 w 4397649"/>
                  <a:gd name="connsiteY6" fmla="*/ 1255624 h 2081746"/>
                  <a:gd name="connsiteX7" fmla="*/ 4397649 w 4397649"/>
                  <a:gd name="connsiteY7" fmla="*/ 2033548 h 2081746"/>
                  <a:gd name="connsiteX8" fmla="*/ 4397649 w 4397649"/>
                  <a:gd name="connsiteY8" fmla="*/ 2033548 h 2081746"/>
                  <a:gd name="connsiteX0" fmla="*/ 56 w 4348677"/>
                  <a:gd name="connsiteY0" fmla="*/ 2006251 h 2365538"/>
                  <a:gd name="connsiteX1" fmla="*/ 141127 w 4348677"/>
                  <a:gd name="connsiteY1" fmla="*/ 2342607 h 2365538"/>
                  <a:gd name="connsiteX2" fmla="*/ 529893 w 4348677"/>
                  <a:gd name="connsiteY2" fmla="*/ 1228332 h 2365538"/>
                  <a:gd name="connsiteX3" fmla="*/ 1313694 w 4348677"/>
                  <a:gd name="connsiteY3" fmla="*/ 368522 h 2365538"/>
                  <a:gd name="connsiteX4" fmla="*/ 2181806 w 4348677"/>
                  <a:gd name="connsiteY4" fmla="*/ 34 h 2365538"/>
                  <a:gd name="connsiteX5" fmla="*/ 3079804 w 4348677"/>
                  <a:gd name="connsiteY5" fmla="*/ 382169 h 2365538"/>
                  <a:gd name="connsiteX6" fmla="*/ 3854439 w 4348677"/>
                  <a:gd name="connsiteY6" fmla="*/ 1255624 h 2365538"/>
                  <a:gd name="connsiteX7" fmla="*/ 4348677 w 4348677"/>
                  <a:gd name="connsiteY7" fmla="*/ 2033548 h 2365538"/>
                  <a:gd name="connsiteX8" fmla="*/ 4348677 w 4348677"/>
                  <a:gd name="connsiteY8" fmla="*/ 2033548 h 2365538"/>
                  <a:gd name="connsiteX0" fmla="*/ 56 w 4348677"/>
                  <a:gd name="connsiteY0" fmla="*/ 2006251 h 2365538"/>
                  <a:gd name="connsiteX1" fmla="*/ 141127 w 4348677"/>
                  <a:gd name="connsiteY1" fmla="*/ 2342607 h 2365538"/>
                  <a:gd name="connsiteX2" fmla="*/ 268973 w 4348677"/>
                  <a:gd name="connsiteY2" fmla="*/ 1687515 h 2365538"/>
                  <a:gd name="connsiteX3" fmla="*/ 529893 w 4348677"/>
                  <a:gd name="connsiteY3" fmla="*/ 1228332 h 2365538"/>
                  <a:gd name="connsiteX4" fmla="*/ 1313694 w 4348677"/>
                  <a:gd name="connsiteY4" fmla="*/ 368522 h 2365538"/>
                  <a:gd name="connsiteX5" fmla="*/ 2181806 w 4348677"/>
                  <a:gd name="connsiteY5" fmla="*/ 34 h 2365538"/>
                  <a:gd name="connsiteX6" fmla="*/ 3079804 w 4348677"/>
                  <a:gd name="connsiteY6" fmla="*/ 382169 h 2365538"/>
                  <a:gd name="connsiteX7" fmla="*/ 3854439 w 4348677"/>
                  <a:gd name="connsiteY7" fmla="*/ 1255624 h 2365538"/>
                  <a:gd name="connsiteX8" fmla="*/ 4348677 w 4348677"/>
                  <a:gd name="connsiteY8" fmla="*/ 2033548 h 2365538"/>
                  <a:gd name="connsiteX9" fmla="*/ 4348677 w 4348677"/>
                  <a:gd name="connsiteY9" fmla="*/ 2033548 h 2365538"/>
                  <a:gd name="connsiteX0" fmla="*/ 33 w 4387008"/>
                  <a:gd name="connsiteY0" fmla="*/ 2756878 h 2756914"/>
                  <a:gd name="connsiteX1" fmla="*/ 179458 w 4387008"/>
                  <a:gd name="connsiteY1" fmla="*/ 2342607 h 2756914"/>
                  <a:gd name="connsiteX2" fmla="*/ 307304 w 4387008"/>
                  <a:gd name="connsiteY2" fmla="*/ 1687515 h 2756914"/>
                  <a:gd name="connsiteX3" fmla="*/ 568224 w 4387008"/>
                  <a:gd name="connsiteY3" fmla="*/ 1228332 h 2756914"/>
                  <a:gd name="connsiteX4" fmla="*/ 1352025 w 4387008"/>
                  <a:gd name="connsiteY4" fmla="*/ 368522 h 2756914"/>
                  <a:gd name="connsiteX5" fmla="*/ 2220137 w 4387008"/>
                  <a:gd name="connsiteY5" fmla="*/ 34 h 2756914"/>
                  <a:gd name="connsiteX6" fmla="*/ 3118135 w 4387008"/>
                  <a:gd name="connsiteY6" fmla="*/ 382169 h 2756914"/>
                  <a:gd name="connsiteX7" fmla="*/ 3892770 w 4387008"/>
                  <a:gd name="connsiteY7" fmla="*/ 1255624 h 2756914"/>
                  <a:gd name="connsiteX8" fmla="*/ 4387008 w 4387008"/>
                  <a:gd name="connsiteY8" fmla="*/ 2033548 h 2756914"/>
                  <a:gd name="connsiteX9" fmla="*/ 4387008 w 4387008"/>
                  <a:gd name="connsiteY9" fmla="*/ 2033548 h 2756914"/>
                  <a:gd name="connsiteX0" fmla="*/ 1268 w 4388243"/>
                  <a:gd name="connsiteY0" fmla="*/ 2756878 h 2756894"/>
                  <a:gd name="connsiteX1" fmla="*/ 78417 w 4388243"/>
                  <a:gd name="connsiteY1" fmla="*/ 1987766 h 2756894"/>
                  <a:gd name="connsiteX2" fmla="*/ 308539 w 4388243"/>
                  <a:gd name="connsiteY2" fmla="*/ 1687515 h 2756894"/>
                  <a:gd name="connsiteX3" fmla="*/ 569459 w 4388243"/>
                  <a:gd name="connsiteY3" fmla="*/ 1228332 h 2756894"/>
                  <a:gd name="connsiteX4" fmla="*/ 1353260 w 4388243"/>
                  <a:gd name="connsiteY4" fmla="*/ 368522 h 2756894"/>
                  <a:gd name="connsiteX5" fmla="*/ 2221372 w 4388243"/>
                  <a:gd name="connsiteY5" fmla="*/ 34 h 2756894"/>
                  <a:gd name="connsiteX6" fmla="*/ 3119370 w 4388243"/>
                  <a:gd name="connsiteY6" fmla="*/ 382169 h 2756894"/>
                  <a:gd name="connsiteX7" fmla="*/ 3894005 w 4388243"/>
                  <a:gd name="connsiteY7" fmla="*/ 1255624 h 2756894"/>
                  <a:gd name="connsiteX8" fmla="*/ 4388243 w 4388243"/>
                  <a:gd name="connsiteY8" fmla="*/ 2033548 h 2756894"/>
                  <a:gd name="connsiteX9" fmla="*/ 4388243 w 4388243"/>
                  <a:gd name="connsiteY9" fmla="*/ 2033548 h 2756894"/>
                  <a:gd name="connsiteX0" fmla="*/ 1268 w 4388243"/>
                  <a:gd name="connsiteY0" fmla="*/ 2756878 h 2756894"/>
                  <a:gd name="connsiteX1" fmla="*/ 78417 w 4388243"/>
                  <a:gd name="connsiteY1" fmla="*/ 1987766 h 2756894"/>
                  <a:gd name="connsiteX2" fmla="*/ 308539 w 4388243"/>
                  <a:gd name="connsiteY2" fmla="*/ 1687515 h 2756894"/>
                  <a:gd name="connsiteX3" fmla="*/ 569459 w 4388243"/>
                  <a:gd name="connsiteY3" fmla="*/ 1228332 h 2756894"/>
                  <a:gd name="connsiteX4" fmla="*/ 1353260 w 4388243"/>
                  <a:gd name="connsiteY4" fmla="*/ 368522 h 2756894"/>
                  <a:gd name="connsiteX5" fmla="*/ 2221372 w 4388243"/>
                  <a:gd name="connsiteY5" fmla="*/ 34 h 2756894"/>
                  <a:gd name="connsiteX6" fmla="*/ 3119370 w 4388243"/>
                  <a:gd name="connsiteY6" fmla="*/ 382169 h 2756894"/>
                  <a:gd name="connsiteX7" fmla="*/ 3894005 w 4388243"/>
                  <a:gd name="connsiteY7" fmla="*/ 1255624 h 2756894"/>
                  <a:gd name="connsiteX8" fmla="*/ 4388243 w 4388243"/>
                  <a:gd name="connsiteY8" fmla="*/ 2033548 h 2756894"/>
                  <a:gd name="connsiteX9" fmla="*/ 4388243 w 4388243"/>
                  <a:gd name="connsiteY9" fmla="*/ 2033548 h 2756894"/>
                  <a:gd name="connsiteX0" fmla="*/ 1268 w 4388243"/>
                  <a:gd name="connsiteY0" fmla="*/ 2756878 h 2756894"/>
                  <a:gd name="connsiteX1" fmla="*/ 78417 w 4388243"/>
                  <a:gd name="connsiteY1" fmla="*/ 1987766 h 2756894"/>
                  <a:gd name="connsiteX2" fmla="*/ 372461 w 4388243"/>
                  <a:gd name="connsiteY2" fmla="*/ 1564685 h 2756894"/>
                  <a:gd name="connsiteX3" fmla="*/ 569459 w 4388243"/>
                  <a:gd name="connsiteY3" fmla="*/ 1228332 h 2756894"/>
                  <a:gd name="connsiteX4" fmla="*/ 1353260 w 4388243"/>
                  <a:gd name="connsiteY4" fmla="*/ 368522 h 2756894"/>
                  <a:gd name="connsiteX5" fmla="*/ 2221372 w 4388243"/>
                  <a:gd name="connsiteY5" fmla="*/ 34 h 2756894"/>
                  <a:gd name="connsiteX6" fmla="*/ 3119370 w 4388243"/>
                  <a:gd name="connsiteY6" fmla="*/ 382169 h 2756894"/>
                  <a:gd name="connsiteX7" fmla="*/ 3894005 w 4388243"/>
                  <a:gd name="connsiteY7" fmla="*/ 1255624 h 2756894"/>
                  <a:gd name="connsiteX8" fmla="*/ 4388243 w 4388243"/>
                  <a:gd name="connsiteY8" fmla="*/ 2033548 h 2756894"/>
                  <a:gd name="connsiteX9" fmla="*/ 4388243 w 4388243"/>
                  <a:gd name="connsiteY9" fmla="*/ 2033548 h 2756894"/>
                  <a:gd name="connsiteX0" fmla="*/ 1268 w 4388243"/>
                  <a:gd name="connsiteY0" fmla="*/ 2756878 h 2756894"/>
                  <a:gd name="connsiteX1" fmla="*/ 78417 w 4388243"/>
                  <a:gd name="connsiteY1" fmla="*/ 1987766 h 2756894"/>
                  <a:gd name="connsiteX2" fmla="*/ 372461 w 4388243"/>
                  <a:gd name="connsiteY2" fmla="*/ 1564685 h 2756894"/>
                  <a:gd name="connsiteX3" fmla="*/ 569459 w 4388243"/>
                  <a:gd name="connsiteY3" fmla="*/ 1228332 h 2756894"/>
                  <a:gd name="connsiteX4" fmla="*/ 1353260 w 4388243"/>
                  <a:gd name="connsiteY4" fmla="*/ 368522 h 2756894"/>
                  <a:gd name="connsiteX5" fmla="*/ 2221372 w 4388243"/>
                  <a:gd name="connsiteY5" fmla="*/ 34 h 2756894"/>
                  <a:gd name="connsiteX6" fmla="*/ 3119370 w 4388243"/>
                  <a:gd name="connsiteY6" fmla="*/ 382169 h 2756894"/>
                  <a:gd name="connsiteX7" fmla="*/ 3894005 w 4388243"/>
                  <a:gd name="connsiteY7" fmla="*/ 1255624 h 2756894"/>
                  <a:gd name="connsiteX8" fmla="*/ 4388243 w 4388243"/>
                  <a:gd name="connsiteY8" fmla="*/ 2033548 h 2756894"/>
                  <a:gd name="connsiteX9" fmla="*/ 4388243 w 4388243"/>
                  <a:gd name="connsiteY9" fmla="*/ 2033548 h 2756894"/>
                  <a:gd name="connsiteX0" fmla="*/ 1268 w 4388243"/>
                  <a:gd name="connsiteY0" fmla="*/ 2756878 h 2756894"/>
                  <a:gd name="connsiteX1" fmla="*/ 78417 w 4388243"/>
                  <a:gd name="connsiteY1" fmla="*/ 1987766 h 2756894"/>
                  <a:gd name="connsiteX2" fmla="*/ 569459 w 4388243"/>
                  <a:gd name="connsiteY2" fmla="*/ 1228332 h 2756894"/>
                  <a:gd name="connsiteX3" fmla="*/ 1353260 w 4388243"/>
                  <a:gd name="connsiteY3" fmla="*/ 368522 h 2756894"/>
                  <a:gd name="connsiteX4" fmla="*/ 2221372 w 4388243"/>
                  <a:gd name="connsiteY4" fmla="*/ 34 h 2756894"/>
                  <a:gd name="connsiteX5" fmla="*/ 3119370 w 4388243"/>
                  <a:gd name="connsiteY5" fmla="*/ 382169 h 2756894"/>
                  <a:gd name="connsiteX6" fmla="*/ 3894005 w 4388243"/>
                  <a:gd name="connsiteY6" fmla="*/ 1255624 h 2756894"/>
                  <a:gd name="connsiteX7" fmla="*/ 4388243 w 4388243"/>
                  <a:gd name="connsiteY7" fmla="*/ 2033548 h 2756894"/>
                  <a:gd name="connsiteX8" fmla="*/ 4388243 w 4388243"/>
                  <a:gd name="connsiteY8" fmla="*/ 2033548 h 2756894"/>
                  <a:gd name="connsiteX0" fmla="*/ 3871 w 4390846"/>
                  <a:gd name="connsiteY0" fmla="*/ 2756878 h 2756893"/>
                  <a:gd name="connsiteX1" fmla="*/ 68236 w 4390846"/>
                  <a:gd name="connsiteY1" fmla="*/ 1974119 h 2756893"/>
                  <a:gd name="connsiteX2" fmla="*/ 572062 w 4390846"/>
                  <a:gd name="connsiteY2" fmla="*/ 1228332 h 2756893"/>
                  <a:gd name="connsiteX3" fmla="*/ 1355863 w 4390846"/>
                  <a:gd name="connsiteY3" fmla="*/ 368522 h 2756893"/>
                  <a:gd name="connsiteX4" fmla="*/ 2223975 w 4390846"/>
                  <a:gd name="connsiteY4" fmla="*/ 34 h 2756893"/>
                  <a:gd name="connsiteX5" fmla="*/ 3121973 w 4390846"/>
                  <a:gd name="connsiteY5" fmla="*/ 382169 h 2756893"/>
                  <a:gd name="connsiteX6" fmla="*/ 3896608 w 4390846"/>
                  <a:gd name="connsiteY6" fmla="*/ 1255624 h 2756893"/>
                  <a:gd name="connsiteX7" fmla="*/ 4390846 w 4390846"/>
                  <a:gd name="connsiteY7" fmla="*/ 2033548 h 2756893"/>
                  <a:gd name="connsiteX8" fmla="*/ 4390846 w 4390846"/>
                  <a:gd name="connsiteY8" fmla="*/ 2033548 h 2756893"/>
                  <a:gd name="connsiteX0" fmla="*/ 3871 w 4390846"/>
                  <a:gd name="connsiteY0" fmla="*/ 2756878 h 2756893"/>
                  <a:gd name="connsiteX1" fmla="*/ 68236 w 4390846"/>
                  <a:gd name="connsiteY1" fmla="*/ 1974119 h 2756893"/>
                  <a:gd name="connsiteX2" fmla="*/ 572062 w 4390846"/>
                  <a:gd name="connsiteY2" fmla="*/ 1228332 h 2756893"/>
                  <a:gd name="connsiteX3" fmla="*/ 1355863 w 4390846"/>
                  <a:gd name="connsiteY3" fmla="*/ 368522 h 2756893"/>
                  <a:gd name="connsiteX4" fmla="*/ 2223975 w 4390846"/>
                  <a:gd name="connsiteY4" fmla="*/ 34 h 2756893"/>
                  <a:gd name="connsiteX5" fmla="*/ 3121973 w 4390846"/>
                  <a:gd name="connsiteY5" fmla="*/ 382169 h 2756893"/>
                  <a:gd name="connsiteX6" fmla="*/ 3896608 w 4390846"/>
                  <a:gd name="connsiteY6" fmla="*/ 1255624 h 2756893"/>
                  <a:gd name="connsiteX7" fmla="*/ 4390846 w 4390846"/>
                  <a:gd name="connsiteY7" fmla="*/ 2033548 h 2756893"/>
                  <a:gd name="connsiteX8" fmla="*/ 4390846 w 4390846"/>
                  <a:gd name="connsiteY8" fmla="*/ 2033548 h 2756893"/>
                  <a:gd name="connsiteX0" fmla="*/ 3871 w 4390846"/>
                  <a:gd name="connsiteY0" fmla="*/ 2756878 h 2756893"/>
                  <a:gd name="connsiteX1" fmla="*/ 68236 w 4390846"/>
                  <a:gd name="connsiteY1" fmla="*/ 1974119 h 2756893"/>
                  <a:gd name="connsiteX2" fmla="*/ 572062 w 4390846"/>
                  <a:gd name="connsiteY2" fmla="*/ 1228332 h 2756893"/>
                  <a:gd name="connsiteX3" fmla="*/ 1355863 w 4390846"/>
                  <a:gd name="connsiteY3" fmla="*/ 368522 h 2756893"/>
                  <a:gd name="connsiteX4" fmla="*/ 2223975 w 4390846"/>
                  <a:gd name="connsiteY4" fmla="*/ 34 h 2756893"/>
                  <a:gd name="connsiteX5" fmla="*/ 3121973 w 4390846"/>
                  <a:gd name="connsiteY5" fmla="*/ 382169 h 2756893"/>
                  <a:gd name="connsiteX6" fmla="*/ 3896608 w 4390846"/>
                  <a:gd name="connsiteY6" fmla="*/ 1255624 h 2756893"/>
                  <a:gd name="connsiteX7" fmla="*/ 4390846 w 4390846"/>
                  <a:gd name="connsiteY7" fmla="*/ 2033548 h 2756893"/>
                  <a:gd name="connsiteX8" fmla="*/ 4390846 w 4390846"/>
                  <a:gd name="connsiteY8" fmla="*/ 2033548 h 2756893"/>
                  <a:gd name="connsiteX0" fmla="*/ 401 w 4387376"/>
                  <a:gd name="connsiteY0" fmla="*/ 2756878 h 2756922"/>
                  <a:gd name="connsiteX1" fmla="*/ 64766 w 4387376"/>
                  <a:gd name="connsiteY1" fmla="*/ 1974119 h 2756922"/>
                  <a:gd name="connsiteX2" fmla="*/ 568592 w 4387376"/>
                  <a:gd name="connsiteY2" fmla="*/ 1228332 h 2756922"/>
                  <a:gd name="connsiteX3" fmla="*/ 1352393 w 4387376"/>
                  <a:gd name="connsiteY3" fmla="*/ 368522 h 2756922"/>
                  <a:gd name="connsiteX4" fmla="*/ 2220505 w 4387376"/>
                  <a:gd name="connsiteY4" fmla="*/ 34 h 2756922"/>
                  <a:gd name="connsiteX5" fmla="*/ 3118503 w 4387376"/>
                  <a:gd name="connsiteY5" fmla="*/ 382169 h 2756922"/>
                  <a:gd name="connsiteX6" fmla="*/ 3893138 w 4387376"/>
                  <a:gd name="connsiteY6" fmla="*/ 1255624 h 2756922"/>
                  <a:gd name="connsiteX7" fmla="*/ 4387376 w 4387376"/>
                  <a:gd name="connsiteY7" fmla="*/ 2033548 h 2756922"/>
                  <a:gd name="connsiteX8" fmla="*/ 4387376 w 4387376"/>
                  <a:gd name="connsiteY8" fmla="*/ 2033548 h 2756922"/>
                  <a:gd name="connsiteX0" fmla="*/ 19128 w 4354965"/>
                  <a:gd name="connsiteY0" fmla="*/ 2756878 h 2756922"/>
                  <a:gd name="connsiteX1" fmla="*/ 32355 w 4354965"/>
                  <a:gd name="connsiteY1" fmla="*/ 1974119 h 2756922"/>
                  <a:gd name="connsiteX2" fmla="*/ 536181 w 4354965"/>
                  <a:gd name="connsiteY2" fmla="*/ 1228332 h 2756922"/>
                  <a:gd name="connsiteX3" fmla="*/ 1319982 w 4354965"/>
                  <a:gd name="connsiteY3" fmla="*/ 368522 h 2756922"/>
                  <a:gd name="connsiteX4" fmla="*/ 2188094 w 4354965"/>
                  <a:gd name="connsiteY4" fmla="*/ 34 h 2756922"/>
                  <a:gd name="connsiteX5" fmla="*/ 3086092 w 4354965"/>
                  <a:gd name="connsiteY5" fmla="*/ 382169 h 2756922"/>
                  <a:gd name="connsiteX6" fmla="*/ 3860727 w 4354965"/>
                  <a:gd name="connsiteY6" fmla="*/ 1255624 h 2756922"/>
                  <a:gd name="connsiteX7" fmla="*/ 4354965 w 4354965"/>
                  <a:gd name="connsiteY7" fmla="*/ 2033548 h 2756922"/>
                  <a:gd name="connsiteX8" fmla="*/ 4354965 w 4354965"/>
                  <a:gd name="connsiteY8" fmla="*/ 2033548 h 2756922"/>
                  <a:gd name="connsiteX0" fmla="*/ 19128 w 4354965"/>
                  <a:gd name="connsiteY0" fmla="*/ 2756878 h 2756922"/>
                  <a:gd name="connsiteX1" fmla="*/ 32355 w 4354965"/>
                  <a:gd name="connsiteY1" fmla="*/ 1974119 h 2756922"/>
                  <a:gd name="connsiteX2" fmla="*/ 536181 w 4354965"/>
                  <a:gd name="connsiteY2" fmla="*/ 1228332 h 2756922"/>
                  <a:gd name="connsiteX3" fmla="*/ 1319982 w 4354965"/>
                  <a:gd name="connsiteY3" fmla="*/ 368522 h 2756922"/>
                  <a:gd name="connsiteX4" fmla="*/ 2188094 w 4354965"/>
                  <a:gd name="connsiteY4" fmla="*/ 34 h 2756922"/>
                  <a:gd name="connsiteX5" fmla="*/ 3086092 w 4354965"/>
                  <a:gd name="connsiteY5" fmla="*/ 382169 h 2756922"/>
                  <a:gd name="connsiteX6" fmla="*/ 3860727 w 4354965"/>
                  <a:gd name="connsiteY6" fmla="*/ 1255624 h 2756922"/>
                  <a:gd name="connsiteX7" fmla="*/ 4354965 w 4354965"/>
                  <a:gd name="connsiteY7" fmla="*/ 2033548 h 2756922"/>
                  <a:gd name="connsiteX8" fmla="*/ 4354965 w 4354965"/>
                  <a:gd name="connsiteY8" fmla="*/ 2033548 h 2756922"/>
                  <a:gd name="connsiteX0" fmla="*/ 128172 w 4336164"/>
                  <a:gd name="connsiteY0" fmla="*/ 2511218 h 2512014"/>
                  <a:gd name="connsiteX1" fmla="*/ 13554 w 4336164"/>
                  <a:gd name="connsiteY1" fmla="*/ 1974119 h 2512014"/>
                  <a:gd name="connsiteX2" fmla="*/ 517380 w 4336164"/>
                  <a:gd name="connsiteY2" fmla="*/ 1228332 h 2512014"/>
                  <a:gd name="connsiteX3" fmla="*/ 1301181 w 4336164"/>
                  <a:gd name="connsiteY3" fmla="*/ 368522 h 2512014"/>
                  <a:gd name="connsiteX4" fmla="*/ 2169293 w 4336164"/>
                  <a:gd name="connsiteY4" fmla="*/ 34 h 2512014"/>
                  <a:gd name="connsiteX5" fmla="*/ 3067291 w 4336164"/>
                  <a:gd name="connsiteY5" fmla="*/ 382169 h 2512014"/>
                  <a:gd name="connsiteX6" fmla="*/ 3841926 w 4336164"/>
                  <a:gd name="connsiteY6" fmla="*/ 1255624 h 2512014"/>
                  <a:gd name="connsiteX7" fmla="*/ 4336164 w 4336164"/>
                  <a:gd name="connsiteY7" fmla="*/ 2033548 h 2512014"/>
                  <a:gd name="connsiteX8" fmla="*/ 4336164 w 4336164"/>
                  <a:gd name="connsiteY8" fmla="*/ 2033548 h 2512014"/>
                  <a:gd name="connsiteX0" fmla="*/ 115383 w 4323375"/>
                  <a:gd name="connsiteY0" fmla="*/ 2511218 h 2539255"/>
                  <a:gd name="connsiteX1" fmla="*/ 765 w 4323375"/>
                  <a:gd name="connsiteY1" fmla="*/ 1974119 h 2539255"/>
                  <a:gd name="connsiteX2" fmla="*/ 504591 w 4323375"/>
                  <a:gd name="connsiteY2" fmla="*/ 1228332 h 2539255"/>
                  <a:gd name="connsiteX3" fmla="*/ 1288392 w 4323375"/>
                  <a:gd name="connsiteY3" fmla="*/ 368522 h 2539255"/>
                  <a:gd name="connsiteX4" fmla="*/ 2156504 w 4323375"/>
                  <a:gd name="connsiteY4" fmla="*/ 34 h 2539255"/>
                  <a:gd name="connsiteX5" fmla="*/ 3054502 w 4323375"/>
                  <a:gd name="connsiteY5" fmla="*/ 382169 h 2539255"/>
                  <a:gd name="connsiteX6" fmla="*/ 3829137 w 4323375"/>
                  <a:gd name="connsiteY6" fmla="*/ 1255624 h 2539255"/>
                  <a:gd name="connsiteX7" fmla="*/ 4323375 w 4323375"/>
                  <a:gd name="connsiteY7" fmla="*/ 2033548 h 2539255"/>
                  <a:gd name="connsiteX8" fmla="*/ 4323375 w 4323375"/>
                  <a:gd name="connsiteY8" fmla="*/ 2033548 h 2539255"/>
                  <a:gd name="connsiteX0" fmla="*/ 115383 w 4323375"/>
                  <a:gd name="connsiteY0" fmla="*/ 2511218 h 2539255"/>
                  <a:gd name="connsiteX1" fmla="*/ 765 w 4323375"/>
                  <a:gd name="connsiteY1" fmla="*/ 1974119 h 2539255"/>
                  <a:gd name="connsiteX2" fmla="*/ 504591 w 4323375"/>
                  <a:gd name="connsiteY2" fmla="*/ 1228332 h 2539255"/>
                  <a:gd name="connsiteX3" fmla="*/ 1288392 w 4323375"/>
                  <a:gd name="connsiteY3" fmla="*/ 368522 h 2539255"/>
                  <a:gd name="connsiteX4" fmla="*/ 2156504 w 4323375"/>
                  <a:gd name="connsiteY4" fmla="*/ 34 h 2539255"/>
                  <a:gd name="connsiteX5" fmla="*/ 3054502 w 4323375"/>
                  <a:gd name="connsiteY5" fmla="*/ 382169 h 2539255"/>
                  <a:gd name="connsiteX6" fmla="*/ 3829137 w 4323375"/>
                  <a:gd name="connsiteY6" fmla="*/ 1255624 h 2539255"/>
                  <a:gd name="connsiteX7" fmla="*/ 4323375 w 4323375"/>
                  <a:gd name="connsiteY7" fmla="*/ 2033548 h 2539255"/>
                  <a:gd name="connsiteX8" fmla="*/ 4323375 w 4323375"/>
                  <a:gd name="connsiteY8" fmla="*/ 2033548 h 2539255"/>
                  <a:gd name="connsiteX0" fmla="*/ 5336 w 4328389"/>
                  <a:gd name="connsiteY0" fmla="*/ 2756877 h 2757072"/>
                  <a:gd name="connsiteX1" fmla="*/ 5779 w 4328389"/>
                  <a:gd name="connsiteY1" fmla="*/ 1974119 h 2757072"/>
                  <a:gd name="connsiteX2" fmla="*/ 509605 w 4328389"/>
                  <a:gd name="connsiteY2" fmla="*/ 1228332 h 2757072"/>
                  <a:gd name="connsiteX3" fmla="*/ 1293406 w 4328389"/>
                  <a:gd name="connsiteY3" fmla="*/ 368522 h 2757072"/>
                  <a:gd name="connsiteX4" fmla="*/ 2161518 w 4328389"/>
                  <a:gd name="connsiteY4" fmla="*/ 34 h 2757072"/>
                  <a:gd name="connsiteX5" fmla="*/ 3059516 w 4328389"/>
                  <a:gd name="connsiteY5" fmla="*/ 382169 h 2757072"/>
                  <a:gd name="connsiteX6" fmla="*/ 3834151 w 4328389"/>
                  <a:gd name="connsiteY6" fmla="*/ 1255624 h 2757072"/>
                  <a:gd name="connsiteX7" fmla="*/ 4328389 w 4328389"/>
                  <a:gd name="connsiteY7" fmla="*/ 2033548 h 2757072"/>
                  <a:gd name="connsiteX8" fmla="*/ 4328389 w 4328389"/>
                  <a:gd name="connsiteY8" fmla="*/ 2033548 h 2757072"/>
                  <a:gd name="connsiteX0" fmla="*/ 41425 w 4364478"/>
                  <a:gd name="connsiteY0" fmla="*/ 2756877 h 2811117"/>
                  <a:gd name="connsiteX1" fmla="*/ 29085 w 4364478"/>
                  <a:gd name="connsiteY1" fmla="*/ 2752039 h 2811117"/>
                  <a:gd name="connsiteX2" fmla="*/ 41868 w 4364478"/>
                  <a:gd name="connsiteY2" fmla="*/ 1974119 h 2811117"/>
                  <a:gd name="connsiteX3" fmla="*/ 545694 w 4364478"/>
                  <a:gd name="connsiteY3" fmla="*/ 1228332 h 2811117"/>
                  <a:gd name="connsiteX4" fmla="*/ 1329495 w 4364478"/>
                  <a:gd name="connsiteY4" fmla="*/ 368522 h 2811117"/>
                  <a:gd name="connsiteX5" fmla="*/ 2197607 w 4364478"/>
                  <a:gd name="connsiteY5" fmla="*/ 34 h 2811117"/>
                  <a:gd name="connsiteX6" fmla="*/ 3095605 w 4364478"/>
                  <a:gd name="connsiteY6" fmla="*/ 382169 h 2811117"/>
                  <a:gd name="connsiteX7" fmla="*/ 3870240 w 4364478"/>
                  <a:gd name="connsiteY7" fmla="*/ 1255624 h 2811117"/>
                  <a:gd name="connsiteX8" fmla="*/ 4364478 w 4364478"/>
                  <a:gd name="connsiteY8" fmla="*/ 2033548 h 2811117"/>
                  <a:gd name="connsiteX9" fmla="*/ 4364478 w 4364478"/>
                  <a:gd name="connsiteY9" fmla="*/ 2033548 h 2811117"/>
                  <a:gd name="connsiteX0" fmla="*/ 4431 w 4327484"/>
                  <a:gd name="connsiteY0" fmla="*/ 2756877 h 2756877"/>
                  <a:gd name="connsiteX1" fmla="*/ 1002065 w 4327484"/>
                  <a:gd name="connsiteY1" fmla="*/ 2588266 h 2756877"/>
                  <a:gd name="connsiteX2" fmla="*/ 4874 w 4327484"/>
                  <a:gd name="connsiteY2" fmla="*/ 1974119 h 2756877"/>
                  <a:gd name="connsiteX3" fmla="*/ 508700 w 4327484"/>
                  <a:gd name="connsiteY3" fmla="*/ 1228332 h 2756877"/>
                  <a:gd name="connsiteX4" fmla="*/ 1292501 w 4327484"/>
                  <a:gd name="connsiteY4" fmla="*/ 368522 h 2756877"/>
                  <a:gd name="connsiteX5" fmla="*/ 2160613 w 4327484"/>
                  <a:gd name="connsiteY5" fmla="*/ 34 h 2756877"/>
                  <a:gd name="connsiteX6" fmla="*/ 3058611 w 4327484"/>
                  <a:gd name="connsiteY6" fmla="*/ 382169 h 2756877"/>
                  <a:gd name="connsiteX7" fmla="*/ 3833246 w 4327484"/>
                  <a:gd name="connsiteY7" fmla="*/ 1255624 h 2756877"/>
                  <a:gd name="connsiteX8" fmla="*/ 4327484 w 4327484"/>
                  <a:gd name="connsiteY8" fmla="*/ 2033548 h 2756877"/>
                  <a:gd name="connsiteX9" fmla="*/ 4327484 w 4327484"/>
                  <a:gd name="connsiteY9" fmla="*/ 2033548 h 2756877"/>
                  <a:gd name="connsiteX0" fmla="*/ 4121033 w 4327484"/>
                  <a:gd name="connsiteY0" fmla="*/ 2647695 h 2666708"/>
                  <a:gd name="connsiteX1" fmla="*/ 1002065 w 4327484"/>
                  <a:gd name="connsiteY1" fmla="*/ 2588266 h 2666708"/>
                  <a:gd name="connsiteX2" fmla="*/ 4874 w 4327484"/>
                  <a:gd name="connsiteY2" fmla="*/ 1974119 h 2666708"/>
                  <a:gd name="connsiteX3" fmla="*/ 508700 w 4327484"/>
                  <a:gd name="connsiteY3" fmla="*/ 1228332 h 2666708"/>
                  <a:gd name="connsiteX4" fmla="*/ 1292501 w 4327484"/>
                  <a:gd name="connsiteY4" fmla="*/ 368522 h 2666708"/>
                  <a:gd name="connsiteX5" fmla="*/ 2160613 w 4327484"/>
                  <a:gd name="connsiteY5" fmla="*/ 34 h 2666708"/>
                  <a:gd name="connsiteX6" fmla="*/ 3058611 w 4327484"/>
                  <a:gd name="connsiteY6" fmla="*/ 382169 h 2666708"/>
                  <a:gd name="connsiteX7" fmla="*/ 3833246 w 4327484"/>
                  <a:gd name="connsiteY7" fmla="*/ 1255624 h 2666708"/>
                  <a:gd name="connsiteX8" fmla="*/ 4327484 w 4327484"/>
                  <a:gd name="connsiteY8" fmla="*/ 2033548 h 2666708"/>
                  <a:gd name="connsiteX9" fmla="*/ 4327484 w 4327484"/>
                  <a:gd name="connsiteY9" fmla="*/ 2033548 h 2666708"/>
                  <a:gd name="connsiteX0" fmla="*/ 4142807 w 4349258"/>
                  <a:gd name="connsiteY0" fmla="*/ 2647695 h 2666708"/>
                  <a:gd name="connsiteX1" fmla="*/ 90571 w 4349258"/>
                  <a:gd name="connsiteY1" fmla="*/ 2588266 h 2666708"/>
                  <a:gd name="connsiteX2" fmla="*/ 26648 w 4349258"/>
                  <a:gd name="connsiteY2" fmla="*/ 1974119 h 2666708"/>
                  <a:gd name="connsiteX3" fmla="*/ 530474 w 4349258"/>
                  <a:gd name="connsiteY3" fmla="*/ 1228332 h 2666708"/>
                  <a:gd name="connsiteX4" fmla="*/ 1314275 w 4349258"/>
                  <a:gd name="connsiteY4" fmla="*/ 368522 h 2666708"/>
                  <a:gd name="connsiteX5" fmla="*/ 2182387 w 4349258"/>
                  <a:gd name="connsiteY5" fmla="*/ 34 h 2666708"/>
                  <a:gd name="connsiteX6" fmla="*/ 3080385 w 4349258"/>
                  <a:gd name="connsiteY6" fmla="*/ 382169 h 2666708"/>
                  <a:gd name="connsiteX7" fmla="*/ 3855020 w 4349258"/>
                  <a:gd name="connsiteY7" fmla="*/ 1255624 h 2666708"/>
                  <a:gd name="connsiteX8" fmla="*/ 4349258 w 4349258"/>
                  <a:gd name="connsiteY8" fmla="*/ 2033548 h 2666708"/>
                  <a:gd name="connsiteX9" fmla="*/ 4349258 w 4349258"/>
                  <a:gd name="connsiteY9" fmla="*/ 2033548 h 2666708"/>
                  <a:gd name="connsiteX0" fmla="*/ 4396699 w 4697209"/>
                  <a:gd name="connsiteY0" fmla="*/ 2647695 h 2659557"/>
                  <a:gd name="connsiteX1" fmla="*/ 4397143 w 4697209"/>
                  <a:gd name="connsiteY1" fmla="*/ 2656505 h 2659557"/>
                  <a:gd name="connsiteX2" fmla="*/ 344463 w 4697209"/>
                  <a:gd name="connsiteY2" fmla="*/ 2588266 h 2659557"/>
                  <a:gd name="connsiteX3" fmla="*/ 280540 w 4697209"/>
                  <a:gd name="connsiteY3" fmla="*/ 1974119 h 2659557"/>
                  <a:gd name="connsiteX4" fmla="*/ 784366 w 4697209"/>
                  <a:gd name="connsiteY4" fmla="*/ 1228332 h 2659557"/>
                  <a:gd name="connsiteX5" fmla="*/ 1568167 w 4697209"/>
                  <a:gd name="connsiteY5" fmla="*/ 368522 h 2659557"/>
                  <a:gd name="connsiteX6" fmla="*/ 2436279 w 4697209"/>
                  <a:gd name="connsiteY6" fmla="*/ 34 h 2659557"/>
                  <a:gd name="connsiteX7" fmla="*/ 3334277 w 4697209"/>
                  <a:gd name="connsiteY7" fmla="*/ 382169 h 2659557"/>
                  <a:gd name="connsiteX8" fmla="*/ 4108912 w 4697209"/>
                  <a:gd name="connsiteY8" fmla="*/ 1255624 h 2659557"/>
                  <a:gd name="connsiteX9" fmla="*/ 4603150 w 4697209"/>
                  <a:gd name="connsiteY9" fmla="*/ 2033548 h 2659557"/>
                  <a:gd name="connsiteX10" fmla="*/ 4603150 w 4697209"/>
                  <a:gd name="connsiteY10" fmla="*/ 2033548 h 2659557"/>
                  <a:gd name="connsiteX0" fmla="*/ 4396699 w 4805286"/>
                  <a:gd name="connsiteY0" fmla="*/ 2647695 h 2647700"/>
                  <a:gd name="connsiteX1" fmla="*/ 4537772 w 4805286"/>
                  <a:gd name="connsiteY1" fmla="*/ 2356254 h 2647700"/>
                  <a:gd name="connsiteX2" fmla="*/ 344463 w 4805286"/>
                  <a:gd name="connsiteY2" fmla="*/ 2588266 h 2647700"/>
                  <a:gd name="connsiteX3" fmla="*/ 280540 w 4805286"/>
                  <a:gd name="connsiteY3" fmla="*/ 1974119 h 2647700"/>
                  <a:gd name="connsiteX4" fmla="*/ 784366 w 4805286"/>
                  <a:gd name="connsiteY4" fmla="*/ 1228332 h 2647700"/>
                  <a:gd name="connsiteX5" fmla="*/ 1568167 w 4805286"/>
                  <a:gd name="connsiteY5" fmla="*/ 368522 h 2647700"/>
                  <a:gd name="connsiteX6" fmla="*/ 2436279 w 4805286"/>
                  <a:gd name="connsiteY6" fmla="*/ 34 h 2647700"/>
                  <a:gd name="connsiteX7" fmla="*/ 3334277 w 4805286"/>
                  <a:gd name="connsiteY7" fmla="*/ 382169 h 2647700"/>
                  <a:gd name="connsiteX8" fmla="*/ 4108912 w 4805286"/>
                  <a:gd name="connsiteY8" fmla="*/ 1255624 h 2647700"/>
                  <a:gd name="connsiteX9" fmla="*/ 4603150 w 4805286"/>
                  <a:gd name="connsiteY9" fmla="*/ 2033548 h 2647700"/>
                  <a:gd name="connsiteX10" fmla="*/ 4603150 w 4805286"/>
                  <a:gd name="connsiteY10" fmla="*/ 2033548 h 2647700"/>
                  <a:gd name="connsiteX0" fmla="*/ 4997569 w 5030330"/>
                  <a:gd name="connsiteY0" fmla="*/ 2279205 h 2588266"/>
                  <a:gd name="connsiteX1" fmla="*/ 4537772 w 5030330"/>
                  <a:gd name="connsiteY1" fmla="*/ 2356254 h 2588266"/>
                  <a:gd name="connsiteX2" fmla="*/ 344463 w 5030330"/>
                  <a:gd name="connsiteY2" fmla="*/ 2588266 h 2588266"/>
                  <a:gd name="connsiteX3" fmla="*/ 280540 w 5030330"/>
                  <a:gd name="connsiteY3" fmla="*/ 1974119 h 2588266"/>
                  <a:gd name="connsiteX4" fmla="*/ 784366 w 5030330"/>
                  <a:gd name="connsiteY4" fmla="*/ 1228332 h 2588266"/>
                  <a:gd name="connsiteX5" fmla="*/ 1568167 w 5030330"/>
                  <a:gd name="connsiteY5" fmla="*/ 368522 h 2588266"/>
                  <a:gd name="connsiteX6" fmla="*/ 2436279 w 5030330"/>
                  <a:gd name="connsiteY6" fmla="*/ 34 h 2588266"/>
                  <a:gd name="connsiteX7" fmla="*/ 3334277 w 5030330"/>
                  <a:gd name="connsiteY7" fmla="*/ 382169 h 2588266"/>
                  <a:gd name="connsiteX8" fmla="*/ 4108912 w 5030330"/>
                  <a:gd name="connsiteY8" fmla="*/ 1255624 h 2588266"/>
                  <a:gd name="connsiteX9" fmla="*/ 4603150 w 5030330"/>
                  <a:gd name="connsiteY9" fmla="*/ 2033548 h 2588266"/>
                  <a:gd name="connsiteX10" fmla="*/ 4603150 w 5030330"/>
                  <a:gd name="connsiteY10" fmla="*/ 2033548 h 2588266"/>
                  <a:gd name="connsiteX0" fmla="*/ 4997569 w 5044380"/>
                  <a:gd name="connsiteY0" fmla="*/ 2279205 h 2738546"/>
                  <a:gd name="connsiteX1" fmla="*/ 4576126 w 5044380"/>
                  <a:gd name="connsiteY1" fmla="*/ 2738391 h 2738546"/>
                  <a:gd name="connsiteX2" fmla="*/ 344463 w 5044380"/>
                  <a:gd name="connsiteY2" fmla="*/ 2588266 h 2738546"/>
                  <a:gd name="connsiteX3" fmla="*/ 280540 w 5044380"/>
                  <a:gd name="connsiteY3" fmla="*/ 1974119 h 2738546"/>
                  <a:gd name="connsiteX4" fmla="*/ 784366 w 5044380"/>
                  <a:gd name="connsiteY4" fmla="*/ 1228332 h 2738546"/>
                  <a:gd name="connsiteX5" fmla="*/ 1568167 w 5044380"/>
                  <a:gd name="connsiteY5" fmla="*/ 368522 h 2738546"/>
                  <a:gd name="connsiteX6" fmla="*/ 2436279 w 5044380"/>
                  <a:gd name="connsiteY6" fmla="*/ 34 h 2738546"/>
                  <a:gd name="connsiteX7" fmla="*/ 3334277 w 5044380"/>
                  <a:gd name="connsiteY7" fmla="*/ 382169 h 2738546"/>
                  <a:gd name="connsiteX8" fmla="*/ 4108912 w 5044380"/>
                  <a:gd name="connsiteY8" fmla="*/ 1255624 h 2738546"/>
                  <a:gd name="connsiteX9" fmla="*/ 4603150 w 5044380"/>
                  <a:gd name="connsiteY9" fmla="*/ 2033548 h 2738546"/>
                  <a:gd name="connsiteX10" fmla="*/ 4603150 w 5044380"/>
                  <a:gd name="connsiteY10" fmla="*/ 2033548 h 2738546"/>
                  <a:gd name="connsiteX0" fmla="*/ 4588466 w 4879541"/>
                  <a:gd name="connsiteY0" fmla="*/ 2033546 h 2738493"/>
                  <a:gd name="connsiteX1" fmla="*/ 4576126 w 4879541"/>
                  <a:gd name="connsiteY1" fmla="*/ 2738391 h 2738493"/>
                  <a:gd name="connsiteX2" fmla="*/ 344463 w 4879541"/>
                  <a:gd name="connsiteY2" fmla="*/ 2588266 h 2738493"/>
                  <a:gd name="connsiteX3" fmla="*/ 280540 w 4879541"/>
                  <a:gd name="connsiteY3" fmla="*/ 1974119 h 2738493"/>
                  <a:gd name="connsiteX4" fmla="*/ 784366 w 4879541"/>
                  <a:gd name="connsiteY4" fmla="*/ 1228332 h 2738493"/>
                  <a:gd name="connsiteX5" fmla="*/ 1568167 w 4879541"/>
                  <a:gd name="connsiteY5" fmla="*/ 368522 h 2738493"/>
                  <a:gd name="connsiteX6" fmla="*/ 2436279 w 4879541"/>
                  <a:gd name="connsiteY6" fmla="*/ 34 h 2738493"/>
                  <a:gd name="connsiteX7" fmla="*/ 3334277 w 4879541"/>
                  <a:gd name="connsiteY7" fmla="*/ 382169 h 2738493"/>
                  <a:gd name="connsiteX8" fmla="*/ 4108912 w 4879541"/>
                  <a:gd name="connsiteY8" fmla="*/ 1255624 h 2738493"/>
                  <a:gd name="connsiteX9" fmla="*/ 4603150 w 4879541"/>
                  <a:gd name="connsiteY9" fmla="*/ 2033548 h 2738493"/>
                  <a:gd name="connsiteX10" fmla="*/ 4603150 w 4879541"/>
                  <a:gd name="connsiteY10" fmla="*/ 2033548 h 2738493"/>
                  <a:gd name="connsiteX0" fmla="*/ 4588466 w 4879541"/>
                  <a:gd name="connsiteY0" fmla="*/ 2033546 h 2738493"/>
                  <a:gd name="connsiteX1" fmla="*/ 4576126 w 4879541"/>
                  <a:gd name="connsiteY1" fmla="*/ 2738391 h 2738493"/>
                  <a:gd name="connsiteX2" fmla="*/ 344463 w 4879541"/>
                  <a:gd name="connsiteY2" fmla="*/ 2588266 h 2738493"/>
                  <a:gd name="connsiteX3" fmla="*/ 280540 w 4879541"/>
                  <a:gd name="connsiteY3" fmla="*/ 1974119 h 2738493"/>
                  <a:gd name="connsiteX4" fmla="*/ 784366 w 4879541"/>
                  <a:gd name="connsiteY4" fmla="*/ 1228332 h 2738493"/>
                  <a:gd name="connsiteX5" fmla="*/ 1568167 w 4879541"/>
                  <a:gd name="connsiteY5" fmla="*/ 368522 h 2738493"/>
                  <a:gd name="connsiteX6" fmla="*/ 2436279 w 4879541"/>
                  <a:gd name="connsiteY6" fmla="*/ 34 h 2738493"/>
                  <a:gd name="connsiteX7" fmla="*/ 3334277 w 4879541"/>
                  <a:gd name="connsiteY7" fmla="*/ 382169 h 2738493"/>
                  <a:gd name="connsiteX8" fmla="*/ 4108912 w 4879541"/>
                  <a:gd name="connsiteY8" fmla="*/ 1255624 h 2738493"/>
                  <a:gd name="connsiteX9" fmla="*/ 4603150 w 4879541"/>
                  <a:gd name="connsiteY9" fmla="*/ 2033548 h 2738493"/>
                  <a:gd name="connsiteX10" fmla="*/ 4603150 w 4879541"/>
                  <a:gd name="connsiteY10" fmla="*/ 2033548 h 2738493"/>
                  <a:gd name="connsiteX0" fmla="*/ 4588466 w 4603150"/>
                  <a:gd name="connsiteY0" fmla="*/ 2033546 h 2738391"/>
                  <a:gd name="connsiteX1" fmla="*/ 4576126 w 4603150"/>
                  <a:gd name="connsiteY1" fmla="*/ 2738391 h 2738391"/>
                  <a:gd name="connsiteX2" fmla="*/ 344463 w 4603150"/>
                  <a:gd name="connsiteY2" fmla="*/ 2588266 h 2738391"/>
                  <a:gd name="connsiteX3" fmla="*/ 280540 w 4603150"/>
                  <a:gd name="connsiteY3" fmla="*/ 1974119 h 2738391"/>
                  <a:gd name="connsiteX4" fmla="*/ 784366 w 4603150"/>
                  <a:gd name="connsiteY4" fmla="*/ 1228332 h 2738391"/>
                  <a:gd name="connsiteX5" fmla="*/ 1568167 w 4603150"/>
                  <a:gd name="connsiteY5" fmla="*/ 368522 h 2738391"/>
                  <a:gd name="connsiteX6" fmla="*/ 2436279 w 4603150"/>
                  <a:gd name="connsiteY6" fmla="*/ 34 h 2738391"/>
                  <a:gd name="connsiteX7" fmla="*/ 3334277 w 4603150"/>
                  <a:gd name="connsiteY7" fmla="*/ 382169 h 2738391"/>
                  <a:gd name="connsiteX8" fmla="*/ 4108912 w 4603150"/>
                  <a:gd name="connsiteY8" fmla="*/ 1255624 h 2738391"/>
                  <a:gd name="connsiteX9" fmla="*/ 4603150 w 4603150"/>
                  <a:gd name="connsiteY9" fmla="*/ 2033548 h 2738391"/>
                  <a:gd name="connsiteX10" fmla="*/ 4603150 w 4603150"/>
                  <a:gd name="connsiteY10" fmla="*/ 2033548 h 2738391"/>
                  <a:gd name="connsiteX0" fmla="*/ 4588466 w 4603150"/>
                  <a:gd name="connsiteY0" fmla="*/ 2033546 h 2738534"/>
                  <a:gd name="connsiteX1" fmla="*/ 4576126 w 4603150"/>
                  <a:gd name="connsiteY1" fmla="*/ 2738391 h 2738534"/>
                  <a:gd name="connsiteX2" fmla="*/ 344463 w 4603150"/>
                  <a:gd name="connsiteY2" fmla="*/ 2588266 h 2738534"/>
                  <a:gd name="connsiteX3" fmla="*/ 280540 w 4603150"/>
                  <a:gd name="connsiteY3" fmla="*/ 1974119 h 2738534"/>
                  <a:gd name="connsiteX4" fmla="*/ 784366 w 4603150"/>
                  <a:gd name="connsiteY4" fmla="*/ 1228332 h 2738534"/>
                  <a:gd name="connsiteX5" fmla="*/ 1568167 w 4603150"/>
                  <a:gd name="connsiteY5" fmla="*/ 368522 h 2738534"/>
                  <a:gd name="connsiteX6" fmla="*/ 2436279 w 4603150"/>
                  <a:gd name="connsiteY6" fmla="*/ 34 h 2738534"/>
                  <a:gd name="connsiteX7" fmla="*/ 3334277 w 4603150"/>
                  <a:gd name="connsiteY7" fmla="*/ 382169 h 2738534"/>
                  <a:gd name="connsiteX8" fmla="*/ 4108912 w 4603150"/>
                  <a:gd name="connsiteY8" fmla="*/ 1255624 h 2738534"/>
                  <a:gd name="connsiteX9" fmla="*/ 4603150 w 4603150"/>
                  <a:gd name="connsiteY9" fmla="*/ 2033548 h 2738534"/>
                  <a:gd name="connsiteX10" fmla="*/ 4603150 w 4603150"/>
                  <a:gd name="connsiteY10" fmla="*/ 2033548 h 2738534"/>
                  <a:gd name="connsiteX0" fmla="*/ 4642046 w 4656730"/>
                  <a:gd name="connsiteY0" fmla="*/ 2033546 h 2761677"/>
                  <a:gd name="connsiteX1" fmla="*/ 4629706 w 4656730"/>
                  <a:gd name="connsiteY1" fmla="*/ 2738391 h 2761677"/>
                  <a:gd name="connsiteX2" fmla="*/ 321337 w 4656730"/>
                  <a:gd name="connsiteY2" fmla="*/ 2738391 h 2761677"/>
                  <a:gd name="connsiteX3" fmla="*/ 334120 w 4656730"/>
                  <a:gd name="connsiteY3" fmla="*/ 1974119 h 2761677"/>
                  <a:gd name="connsiteX4" fmla="*/ 837946 w 4656730"/>
                  <a:gd name="connsiteY4" fmla="*/ 1228332 h 2761677"/>
                  <a:gd name="connsiteX5" fmla="*/ 1621747 w 4656730"/>
                  <a:gd name="connsiteY5" fmla="*/ 368522 h 2761677"/>
                  <a:gd name="connsiteX6" fmla="*/ 2489859 w 4656730"/>
                  <a:gd name="connsiteY6" fmla="*/ 34 h 2761677"/>
                  <a:gd name="connsiteX7" fmla="*/ 3387857 w 4656730"/>
                  <a:gd name="connsiteY7" fmla="*/ 382169 h 2761677"/>
                  <a:gd name="connsiteX8" fmla="*/ 4162492 w 4656730"/>
                  <a:gd name="connsiteY8" fmla="*/ 1255624 h 2761677"/>
                  <a:gd name="connsiteX9" fmla="*/ 4656730 w 4656730"/>
                  <a:gd name="connsiteY9" fmla="*/ 2033548 h 2761677"/>
                  <a:gd name="connsiteX10" fmla="*/ 4656730 w 4656730"/>
                  <a:gd name="connsiteY10" fmla="*/ 2033548 h 2761677"/>
                  <a:gd name="connsiteX0" fmla="*/ 4348732 w 4363416"/>
                  <a:gd name="connsiteY0" fmla="*/ 2033546 h 2761677"/>
                  <a:gd name="connsiteX1" fmla="*/ 4336392 w 4363416"/>
                  <a:gd name="connsiteY1" fmla="*/ 2738391 h 2761677"/>
                  <a:gd name="connsiteX2" fmla="*/ 28023 w 4363416"/>
                  <a:gd name="connsiteY2" fmla="*/ 2738391 h 2761677"/>
                  <a:gd name="connsiteX3" fmla="*/ 40806 w 4363416"/>
                  <a:gd name="connsiteY3" fmla="*/ 1974119 h 2761677"/>
                  <a:gd name="connsiteX4" fmla="*/ 544632 w 4363416"/>
                  <a:gd name="connsiteY4" fmla="*/ 1228332 h 2761677"/>
                  <a:gd name="connsiteX5" fmla="*/ 1328433 w 4363416"/>
                  <a:gd name="connsiteY5" fmla="*/ 368522 h 2761677"/>
                  <a:gd name="connsiteX6" fmla="*/ 2196545 w 4363416"/>
                  <a:gd name="connsiteY6" fmla="*/ 34 h 2761677"/>
                  <a:gd name="connsiteX7" fmla="*/ 3094543 w 4363416"/>
                  <a:gd name="connsiteY7" fmla="*/ 382169 h 2761677"/>
                  <a:gd name="connsiteX8" fmla="*/ 3869178 w 4363416"/>
                  <a:gd name="connsiteY8" fmla="*/ 1255624 h 2761677"/>
                  <a:gd name="connsiteX9" fmla="*/ 4363416 w 4363416"/>
                  <a:gd name="connsiteY9" fmla="*/ 2033548 h 2761677"/>
                  <a:gd name="connsiteX10" fmla="*/ 4363416 w 4363416"/>
                  <a:gd name="connsiteY10" fmla="*/ 2033548 h 2761677"/>
                  <a:gd name="connsiteX0" fmla="*/ 4348732 w 4363416"/>
                  <a:gd name="connsiteY0" fmla="*/ 2033546 h 2738391"/>
                  <a:gd name="connsiteX1" fmla="*/ 4336392 w 4363416"/>
                  <a:gd name="connsiteY1" fmla="*/ 2738391 h 2738391"/>
                  <a:gd name="connsiteX2" fmla="*/ 28023 w 4363416"/>
                  <a:gd name="connsiteY2" fmla="*/ 2738391 h 2738391"/>
                  <a:gd name="connsiteX3" fmla="*/ 40806 w 4363416"/>
                  <a:gd name="connsiteY3" fmla="*/ 1974119 h 2738391"/>
                  <a:gd name="connsiteX4" fmla="*/ 544632 w 4363416"/>
                  <a:gd name="connsiteY4" fmla="*/ 1228332 h 2738391"/>
                  <a:gd name="connsiteX5" fmla="*/ 1328433 w 4363416"/>
                  <a:gd name="connsiteY5" fmla="*/ 368522 h 2738391"/>
                  <a:gd name="connsiteX6" fmla="*/ 2196545 w 4363416"/>
                  <a:gd name="connsiteY6" fmla="*/ 34 h 2738391"/>
                  <a:gd name="connsiteX7" fmla="*/ 3094543 w 4363416"/>
                  <a:gd name="connsiteY7" fmla="*/ 382169 h 2738391"/>
                  <a:gd name="connsiteX8" fmla="*/ 3869178 w 4363416"/>
                  <a:gd name="connsiteY8" fmla="*/ 1255624 h 2738391"/>
                  <a:gd name="connsiteX9" fmla="*/ 4363416 w 4363416"/>
                  <a:gd name="connsiteY9" fmla="*/ 2033548 h 2738391"/>
                  <a:gd name="connsiteX10" fmla="*/ 4363416 w 4363416"/>
                  <a:gd name="connsiteY10" fmla="*/ 2033548 h 2738391"/>
                  <a:gd name="connsiteX0" fmla="*/ 4348732 w 4363416"/>
                  <a:gd name="connsiteY0" fmla="*/ 2033546 h 2752039"/>
                  <a:gd name="connsiteX1" fmla="*/ 4336392 w 4363416"/>
                  <a:gd name="connsiteY1" fmla="*/ 2738391 h 2752039"/>
                  <a:gd name="connsiteX2" fmla="*/ 28023 w 4363416"/>
                  <a:gd name="connsiteY2" fmla="*/ 2752039 h 2752039"/>
                  <a:gd name="connsiteX3" fmla="*/ 40806 w 4363416"/>
                  <a:gd name="connsiteY3" fmla="*/ 1974119 h 2752039"/>
                  <a:gd name="connsiteX4" fmla="*/ 544632 w 4363416"/>
                  <a:gd name="connsiteY4" fmla="*/ 1228332 h 2752039"/>
                  <a:gd name="connsiteX5" fmla="*/ 1328433 w 4363416"/>
                  <a:gd name="connsiteY5" fmla="*/ 368522 h 2752039"/>
                  <a:gd name="connsiteX6" fmla="*/ 2196545 w 4363416"/>
                  <a:gd name="connsiteY6" fmla="*/ 34 h 2752039"/>
                  <a:gd name="connsiteX7" fmla="*/ 3094543 w 4363416"/>
                  <a:gd name="connsiteY7" fmla="*/ 382169 h 2752039"/>
                  <a:gd name="connsiteX8" fmla="*/ 3869178 w 4363416"/>
                  <a:gd name="connsiteY8" fmla="*/ 1255624 h 2752039"/>
                  <a:gd name="connsiteX9" fmla="*/ 4363416 w 4363416"/>
                  <a:gd name="connsiteY9" fmla="*/ 2033548 h 2752039"/>
                  <a:gd name="connsiteX10" fmla="*/ 4363416 w 4363416"/>
                  <a:gd name="connsiteY10" fmla="*/ 2033548 h 2752039"/>
                  <a:gd name="connsiteX0" fmla="*/ 4352099 w 4366783"/>
                  <a:gd name="connsiteY0" fmla="*/ 2033546 h 2752039"/>
                  <a:gd name="connsiteX1" fmla="*/ 4339759 w 4366783"/>
                  <a:gd name="connsiteY1" fmla="*/ 2738391 h 2752039"/>
                  <a:gd name="connsiteX2" fmla="*/ 31390 w 4366783"/>
                  <a:gd name="connsiteY2" fmla="*/ 2752039 h 2752039"/>
                  <a:gd name="connsiteX3" fmla="*/ 44173 w 4366783"/>
                  <a:gd name="connsiteY3" fmla="*/ 1974119 h 2752039"/>
                  <a:gd name="connsiteX4" fmla="*/ 547999 w 4366783"/>
                  <a:gd name="connsiteY4" fmla="*/ 1228332 h 2752039"/>
                  <a:gd name="connsiteX5" fmla="*/ 1331800 w 4366783"/>
                  <a:gd name="connsiteY5" fmla="*/ 368522 h 2752039"/>
                  <a:gd name="connsiteX6" fmla="*/ 2199912 w 4366783"/>
                  <a:gd name="connsiteY6" fmla="*/ 34 h 2752039"/>
                  <a:gd name="connsiteX7" fmla="*/ 3097910 w 4366783"/>
                  <a:gd name="connsiteY7" fmla="*/ 382169 h 2752039"/>
                  <a:gd name="connsiteX8" fmla="*/ 3872545 w 4366783"/>
                  <a:gd name="connsiteY8" fmla="*/ 1255624 h 2752039"/>
                  <a:gd name="connsiteX9" fmla="*/ 4366783 w 4366783"/>
                  <a:gd name="connsiteY9" fmla="*/ 2033548 h 2752039"/>
                  <a:gd name="connsiteX10" fmla="*/ 4366783 w 4366783"/>
                  <a:gd name="connsiteY10" fmla="*/ 2033548 h 2752039"/>
                  <a:gd name="connsiteX0" fmla="*/ 4323632 w 4338316"/>
                  <a:gd name="connsiteY0" fmla="*/ 2033546 h 2752039"/>
                  <a:gd name="connsiteX1" fmla="*/ 4311292 w 4338316"/>
                  <a:gd name="connsiteY1" fmla="*/ 2738391 h 2752039"/>
                  <a:gd name="connsiteX2" fmla="*/ 2923 w 4338316"/>
                  <a:gd name="connsiteY2" fmla="*/ 2752039 h 2752039"/>
                  <a:gd name="connsiteX3" fmla="*/ 15706 w 4338316"/>
                  <a:gd name="connsiteY3" fmla="*/ 1974119 h 2752039"/>
                  <a:gd name="connsiteX4" fmla="*/ 519532 w 4338316"/>
                  <a:gd name="connsiteY4" fmla="*/ 1228332 h 2752039"/>
                  <a:gd name="connsiteX5" fmla="*/ 1303333 w 4338316"/>
                  <a:gd name="connsiteY5" fmla="*/ 368522 h 2752039"/>
                  <a:gd name="connsiteX6" fmla="*/ 2171445 w 4338316"/>
                  <a:gd name="connsiteY6" fmla="*/ 34 h 2752039"/>
                  <a:gd name="connsiteX7" fmla="*/ 3069443 w 4338316"/>
                  <a:gd name="connsiteY7" fmla="*/ 382169 h 2752039"/>
                  <a:gd name="connsiteX8" fmla="*/ 3844078 w 4338316"/>
                  <a:gd name="connsiteY8" fmla="*/ 1255624 h 2752039"/>
                  <a:gd name="connsiteX9" fmla="*/ 4338316 w 4338316"/>
                  <a:gd name="connsiteY9" fmla="*/ 2033548 h 2752039"/>
                  <a:gd name="connsiteX10" fmla="*/ 4338316 w 4338316"/>
                  <a:gd name="connsiteY10" fmla="*/ 2033548 h 2752039"/>
                  <a:gd name="connsiteX0" fmla="*/ 4323632 w 4339577"/>
                  <a:gd name="connsiteY0" fmla="*/ 2033546 h 2752039"/>
                  <a:gd name="connsiteX1" fmla="*/ 4336861 w 4339577"/>
                  <a:gd name="connsiteY1" fmla="*/ 2738391 h 2752039"/>
                  <a:gd name="connsiteX2" fmla="*/ 2923 w 4339577"/>
                  <a:gd name="connsiteY2" fmla="*/ 2752039 h 2752039"/>
                  <a:gd name="connsiteX3" fmla="*/ 15706 w 4339577"/>
                  <a:gd name="connsiteY3" fmla="*/ 1974119 h 2752039"/>
                  <a:gd name="connsiteX4" fmla="*/ 519532 w 4339577"/>
                  <a:gd name="connsiteY4" fmla="*/ 1228332 h 2752039"/>
                  <a:gd name="connsiteX5" fmla="*/ 1303333 w 4339577"/>
                  <a:gd name="connsiteY5" fmla="*/ 368522 h 2752039"/>
                  <a:gd name="connsiteX6" fmla="*/ 2171445 w 4339577"/>
                  <a:gd name="connsiteY6" fmla="*/ 34 h 2752039"/>
                  <a:gd name="connsiteX7" fmla="*/ 3069443 w 4339577"/>
                  <a:gd name="connsiteY7" fmla="*/ 382169 h 2752039"/>
                  <a:gd name="connsiteX8" fmla="*/ 3844078 w 4339577"/>
                  <a:gd name="connsiteY8" fmla="*/ 1255624 h 2752039"/>
                  <a:gd name="connsiteX9" fmla="*/ 4338316 w 4339577"/>
                  <a:gd name="connsiteY9" fmla="*/ 2033548 h 2752039"/>
                  <a:gd name="connsiteX10" fmla="*/ 4338316 w 4339577"/>
                  <a:gd name="connsiteY10" fmla="*/ 2033548 h 2752039"/>
                  <a:gd name="connsiteX0" fmla="*/ 4323632 w 4338316"/>
                  <a:gd name="connsiteY0" fmla="*/ 2033546 h 2752039"/>
                  <a:gd name="connsiteX1" fmla="*/ 4336861 w 4338316"/>
                  <a:gd name="connsiteY1" fmla="*/ 2738391 h 2752039"/>
                  <a:gd name="connsiteX2" fmla="*/ 2923 w 4338316"/>
                  <a:gd name="connsiteY2" fmla="*/ 2752039 h 2752039"/>
                  <a:gd name="connsiteX3" fmla="*/ 15706 w 4338316"/>
                  <a:gd name="connsiteY3" fmla="*/ 1974119 h 2752039"/>
                  <a:gd name="connsiteX4" fmla="*/ 519532 w 4338316"/>
                  <a:gd name="connsiteY4" fmla="*/ 1228332 h 2752039"/>
                  <a:gd name="connsiteX5" fmla="*/ 1303333 w 4338316"/>
                  <a:gd name="connsiteY5" fmla="*/ 368522 h 2752039"/>
                  <a:gd name="connsiteX6" fmla="*/ 2171445 w 4338316"/>
                  <a:gd name="connsiteY6" fmla="*/ 34 h 2752039"/>
                  <a:gd name="connsiteX7" fmla="*/ 3069443 w 4338316"/>
                  <a:gd name="connsiteY7" fmla="*/ 382169 h 2752039"/>
                  <a:gd name="connsiteX8" fmla="*/ 3844078 w 4338316"/>
                  <a:gd name="connsiteY8" fmla="*/ 1255624 h 2752039"/>
                  <a:gd name="connsiteX9" fmla="*/ 4338316 w 4338316"/>
                  <a:gd name="connsiteY9" fmla="*/ 2033548 h 2752039"/>
                  <a:gd name="connsiteX10" fmla="*/ 4338316 w 4338316"/>
                  <a:gd name="connsiteY10" fmla="*/ 2033548 h 2752039"/>
                  <a:gd name="connsiteX0" fmla="*/ 4323632 w 4338316"/>
                  <a:gd name="connsiteY0" fmla="*/ 2033546 h 2752039"/>
                  <a:gd name="connsiteX1" fmla="*/ 4336861 w 4338316"/>
                  <a:gd name="connsiteY1" fmla="*/ 2738391 h 2752039"/>
                  <a:gd name="connsiteX2" fmla="*/ 2923 w 4338316"/>
                  <a:gd name="connsiteY2" fmla="*/ 2752039 h 2752039"/>
                  <a:gd name="connsiteX3" fmla="*/ 15706 w 4338316"/>
                  <a:gd name="connsiteY3" fmla="*/ 1974119 h 2752039"/>
                  <a:gd name="connsiteX4" fmla="*/ 519532 w 4338316"/>
                  <a:gd name="connsiteY4" fmla="*/ 1228332 h 2752039"/>
                  <a:gd name="connsiteX5" fmla="*/ 1303333 w 4338316"/>
                  <a:gd name="connsiteY5" fmla="*/ 368522 h 2752039"/>
                  <a:gd name="connsiteX6" fmla="*/ 2171445 w 4338316"/>
                  <a:gd name="connsiteY6" fmla="*/ 34 h 2752039"/>
                  <a:gd name="connsiteX7" fmla="*/ 3069443 w 4338316"/>
                  <a:gd name="connsiteY7" fmla="*/ 382169 h 2752039"/>
                  <a:gd name="connsiteX8" fmla="*/ 3844078 w 4338316"/>
                  <a:gd name="connsiteY8" fmla="*/ 1255624 h 2752039"/>
                  <a:gd name="connsiteX9" fmla="*/ 4338316 w 4338316"/>
                  <a:gd name="connsiteY9" fmla="*/ 2033548 h 2752039"/>
                  <a:gd name="connsiteX10" fmla="*/ 4338316 w 4338316"/>
                  <a:gd name="connsiteY10" fmla="*/ 2033548 h 2752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8316" h="2752039">
                    <a:moveTo>
                      <a:pt x="4323632" y="2033546"/>
                    </a:moveTo>
                    <a:cubicBezTo>
                      <a:pt x="4323706" y="2035014"/>
                      <a:pt x="4334659" y="2256977"/>
                      <a:pt x="4336861" y="2738391"/>
                    </a:cubicBezTo>
                    <a:lnTo>
                      <a:pt x="2923" y="2752039"/>
                    </a:lnTo>
                    <a:cubicBezTo>
                      <a:pt x="-5600" y="2269819"/>
                      <a:pt x="6312" y="2405490"/>
                      <a:pt x="15706" y="1974119"/>
                    </a:cubicBezTo>
                    <a:cubicBezTo>
                      <a:pt x="302171" y="1528293"/>
                      <a:pt x="304928" y="1495932"/>
                      <a:pt x="519532" y="1228332"/>
                    </a:cubicBezTo>
                    <a:cubicBezTo>
                      <a:pt x="734137" y="960733"/>
                      <a:pt x="1002446" y="627829"/>
                      <a:pt x="1303333" y="368522"/>
                    </a:cubicBezTo>
                    <a:cubicBezTo>
                      <a:pt x="1604220" y="109215"/>
                      <a:pt x="1877093" y="-2241"/>
                      <a:pt x="2171445" y="34"/>
                    </a:cubicBezTo>
                    <a:cubicBezTo>
                      <a:pt x="2465797" y="2309"/>
                      <a:pt x="2726749" y="104665"/>
                      <a:pt x="3069443" y="382169"/>
                    </a:cubicBezTo>
                    <a:cubicBezTo>
                      <a:pt x="3412137" y="659673"/>
                      <a:pt x="3581461" y="871212"/>
                      <a:pt x="3844078" y="1255624"/>
                    </a:cubicBezTo>
                    <a:cubicBezTo>
                      <a:pt x="4106695" y="1640036"/>
                      <a:pt x="4013038" y="1480813"/>
                      <a:pt x="4338316" y="2033548"/>
                    </a:cubicBezTo>
                    <a:lnTo>
                      <a:pt x="4338316" y="2033548"/>
                    </a:lnTo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" name="Volný tvar 1"/>
              <p:cNvSpPr/>
              <p:nvPr/>
            </p:nvSpPr>
            <p:spPr>
              <a:xfrm>
                <a:off x="1878710" y="1409782"/>
                <a:ext cx="4653887" cy="2102529"/>
              </a:xfrm>
              <a:custGeom>
                <a:avLst/>
                <a:gdLst>
                  <a:gd name="connsiteX0" fmla="*/ 0 w 4252789"/>
                  <a:gd name="connsiteY0" fmla="*/ 691083 h 1960325"/>
                  <a:gd name="connsiteX1" fmla="*/ 1269241 w 4252789"/>
                  <a:gd name="connsiteY1" fmla="*/ 131525 h 1960325"/>
                  <a:gd name="connsiteX2" fmla="*/ 2415653 w 4252789"/>
                  <a:gd name="connsiteY2" fmla="*/ 63286 h 1960325"/>
                  <a:gd name="connsiteX3" fmla="*/ 3603009 w 4252789"/>
                  <a:gd name="connsiteY3" fmla="*/ 909447 h 1960325"/>
                  <a:gd name="connsiteX4" fmla="*/ 4176215 w 4252789"/>
                  <a:gd name="connsiteY4" fmla="*/ 1701017 h 1960325"/>
                  <a:gd name="connsiteX5" fmla="*/ 4230806 w 4252789"/>
                  <a:gd name="connsiteY5" fmla="*/ 1960325 h 1960325"/>
                  <a:gd name="connsiteX0" fmla="*/ 0 w 4176215"/>
                  <a:gd name="connsiteY0" fmla="*/ 691083 h 1701017"/>
                  <a:gd name="connsiteX1" fmla="*/ 1269241 w 4176215"/>
                  <a:gd name="connsiteY1" fmla="*/ 131525 h 1701017"/>
                  <a:gd name="connsiteX2" fmla="*/ 2415653 w 4176215"/>
                  <a:gd name="connsiteY2" fmla="*/ 63286 h 1701017"/>
                  <a:gd name="connsiteX3" fmla="*/ 3603009 w 4176215"/>
                  <a:gd name="connsiteY3" fmla="*/ 909447 h 1701017"/>
                  <a:gd name="connsiteX4" fmla="*/ 4176215 w 4176215"/>
                  <a:gd name="connsiteY4" fmla="*/ 1701017 h 1701017"/>
                  <a:gd name="connsiteX0" fmla="*/ 0 w 4176215"/>
                  <a:gd name="connsiteY0" fmla="*/ 703199 h 1713133"/>
                  <a:gd name="connsiteX1" fmla="*/ 1269241 w 4176215"/>
                  <a:gd name="connsiteY1" fmla="*/ 143641 h 1713133"/>
                  <a:gd name="connsiteX2" fmla="*/ 2415653 w 4176215"/>
                  <a:gd name="connsiteY2" fmla="*/ 75402 h 1713133"/>
                  <a:gd name="connsiteX3" fmla="*/ 3411940 w 4176215"/>
                  <a:gd name="connsiteY3" fmla="*/ 1085336 h 1713133"/>
                  <a:gd name="connsiteX4" fmla="*/ 4176215 w 4176215"/>
                  <a:gd name="connsiteY4" fmla="*/ 1713133 h 1713133"/>
                  <a:gd name="connsiteX0" fmla="*/ 0 w 3794078"/>
                  <a:gd name="connsiteY0" fmla="*/ 703199 h 2040679"/>
                  <a:gd name="connsiteX1" fmla="*/ 1269241 w 3794078"/>
                  <a:gd name="connsiteY1" fmla="*/ 143641 h 2040679"/>
                  <a:gd name="connsiteX2" fmla="*/ 2415653 w 3794078"/>
                  <a:gd name="connsiteY2" fmla="*/ 75402 h 2040679"/>
                  <a:gd name="connsiteX3" fmla="*/ 3411940 w 3794078"/>
                  <a:gd name="connsiteY3" fmla="*/ 1085336 h 2040679"/>
                  <a:gd name="connsiteX4" fmla="*/ 3794078 w 3794078"/>
                  <a:gd name="connsiteY4" fmla="*/ 2040679 h 2040679"/>
                  <a:gd name="connsiteX0" fmla="*/ 0 w 3794078"/>
                  <a:gd name="connsiteY0" fmla="*/ 703199 h 2040679"/>
                  <a:gd name="connsiteX1" fmla="*/ 1269241 w 3794078"/>
                  <a:gd name="connsiteY1" fmla="*/ 143641 h 2040679"/>
                  <a:gd name="connsiteX2" fmla="*/ 2415653 w 3794078"/>
                  <a:gd name="connsiteY2" fmla="*/ 75402 h 2040679"/>
                  <a:gd name="connsiteX3" fmla="*/ 3411940 w 3794078"/>
                  <a:gd name="connsiteY3" fmla="*/ 1085336 h 2040679"/>
                  <a:gd name="connsiteX4" fmla="*/ 3794078 w 3794078"/>
                  <a:gd name="connsiteY4" fmla="*/ 2040679 h 2040679"/>
                  <a:gd name="connsiteX0" fmla="*/ 0 w 3794078"/>
                  <a:gd name="connsiteY0" fmla="*/ 687047 h 2024527"/>
                  <a:gd name="connsiteX1" fmla="*/ 1269241 w 3794078"/>
                  <a:gd name="connsiteY1" fmla="*/ 127489 h 2024527"/>
                  <a:gd name="connsiteX2" fmla="*/ 2415653 w 3794078"/>
                  <a:gd name="connsiteY2" fmla="*/ 59250 h 2024527"/>
                  <a:gd name="connsiteX3" fmla="*/ 3343701 w 3794078"/>
                  <a:gd name="connsiteY3" fmla="*/ 850819 h 2024527"/>
                  <a:gd name="connsiteX4" fmla="*/ 3794078 w 3794078"/>
                  <a:gd name="connsiteY4" fmla="*/ 2024527 h 2024527"/>
                  <a:gd name="connsiteX0" fmla="*/ 0 w 3794078"/>
                  <a:gd name="connsiteY0" fmla="*/ 656403 h 1993883"/>
                  <a:gd name="connsiteX1" fmla="*/ 900751 w 3794078"/>
                  <a:gd name="connsiteY1" fmla="*/ 219675 h 1993883"/>
                  <a:gd name="connsiteX2" fmla="*/ 2415653 w 3794078"/>
                  <a:gd name="connsiteY2" fmla="*/ 28606 h 1993883"/>
                  <a:gd name="connsiteX3" fmla="*/ 3343701 w 3794078"/>
                  <a:gd name="connsiteY3" fmla="*/ 820175 h 1993883"/>
                  <a:gd name="connsiteX4" fmla="*/ 3794078 w 3794078"/>
                  <a:gd name="connsiteY4" fmla="*/ 1993883 h 1993883"/>
                  <a:gd name="connsiteX0" fmla="*/ 0 w 3794078"/>
                  <a:gd name="connsiteY0" fmla="*/ 681469 h 2018949"/>
                  <a:gd name="connsiteX1" fmla="*/ 900751 w 3794078"/>
                  <a:gd name="connsiteY1" fmla="*/ 244741 h 2018949"/>
                  <a:gd name="connsiteX2" fmla="*/ 1951629 w 3794078"/>
                  <a:gd name="connsiteY2" fmla="*/ 26376 h 2018949"/>
                  <a:gd name="connsiteX3" fmla="*/ 3343701 w 3794078"/>
                  <a:gd name="connsiteY3" fmla="*/ 845241 h 2018949"/>
                  <a:gd name="connsiteX4" fmla="*/ 3794078 w 3794078"/>
                  <a:gd name="connsiteY4" fmla="*/ 2018949 h 2018949"/>
                  <a:gd name="connsiteX0" fmla="*/ 0 w 3794078"/>
                  <a:gd name="connsiteY0" fmla="*/ 717454 h 2054934"/>
                  <a:gd name="connsiteX1" fmla="*/ 832512 w 3794078"/>
                  <a:gd name="connsiteY1" fmla="*/ 130600 h 2054934"/>
                  <a:gd name="connsiteX2" fmla="*/ 1951629 w 3794078"/>
                  <a:gd name="connsiteY2" fmla="*/ 62361 h 2054934"/>
                  <a:gd name="connsiteX3" fmla="*/ 3343701 w 3794078"/>
                  <a:gd name="connsiteY3" fmla="*/ 881226 h 2054934"/>
                  <a:gd name="connsiteX4" fmla="*/ 3794078 w 3794078"/>
                  <a:gd name="connsiteY4" fmla="*/ 2054934 h 2054934"/>
                  <a:gd name="connsiteX0" fmla="*/ 0 w 3794078"/>
                  <a:gd name="connsiteY0" fmla="*/ 717454 h 2054934"/>
                  <a:gd name="connsiteX1" fmla="*/ 832512 w 3794078"/>
                  <a:gd name="connsiteY1" fmla="*/ 130600 h 2054934"/>
                  <a:gd name="connsiteX2" fmla="*/ 1951629 w 3794078"/>
                  <a:gd name="connsiteY2" fmla="*/ 62361 h 2054934"/>
                  <a:gd name="connsiteX3" fmla="*/ 3343701 w 3794078"/>
                  <a:gd name="connsiteY3" fmla="*/ 881226 h 2054934"/>
                  <a:gd name="connsiteX4" fmla="*/ 3794078 w 3794078"/>
                  <a:gd name="connsiteY4" fmla="*/ 2054934 h 2054934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3343701 w 3794078"/>
                  <a:gd name="connsiteY3" fmla="*/ 904349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2879677 w 3794078"/>
                  <a:gd name="connsiteY3" fmla="*/ 636936 h 2078057"/>
                  <a:gd name="connsiteX4" fmla="*/ 3794078 w 3794078"/>
                  <a:gd name="connsiteY4" fmla="*/ 2078057 h 2078057"/>
                  <a:gd name="connsiteX0" fmla="*/ 0 w 3794078"/>
                  <a:gd name="connsiteY0" fmla="*/ 740577 h 2078057"/>
                  <a:gd name="connsiteX1" fmla="*/ 887103 w 3794078"/>
                  <a:gd name="connsiteY1" fmla="*/ 99132 h 2078057"/>
                  <a:gd name="connsiteX2" fmla="*/ 1951629 w 3794078"/>
                  <a:gd name="connsiteY2" fmla="*/ 85484 h 2078057"/>
                  <a:gd name="connsiteX3" fmla="*/ 2879677 w 3794078"/>
                  <a:gd name="connsiteY3" fmla="*/ 636936 h 2078057"/>
                  <a:gd name="connsiteX4" fmla="*/ 3794078 w 3794078"/>
                  <a:gd name="connsiteY4" fmla="*/ 2078057 h 2078057"/>
                  <a:gd name="connsiteX0" fmla="*/ 0 w 3794078"/>
                  <a:gd name="connsiteY0" fmla="*/ 748566 h 2086046"/>
                  <a:gd name="connsiteX1" fmla="*/ 887103 w 3794078"/>
                  <a:gd name="connsiteY1" fmla="*/ 107121 h 2086046"/>
                  <a:gd name="connsiteX2" fmla="*/ 1487605 w 3794078"/>
                  <a:gd name="connsiteY2" fmla="*/ 80102 h 2086046"/>
                  <a:gd name="connsiteX3" fmla="*/ 2879677 w 3794078"/>
                  <a:gd name="connsiteY3" fmla="*/ 644925 h 2086046"/>
                  <a:gd name="connsiteX4" fmla="*/ 3794078 w 3794078"/>
                  <a:gd name="connsiteY4" fmla="*/ 2086046 h 2086046"/>
                  <a:gd name="connsiteX0" fmla="*/ 0 w 4653887"/>
                  <a:gd name="connsiteY0" fmla="*/ 2072258 h 2086046"/>
                  <a:gd name="connsiteX1" fmla="*/ 1746912 w 4653887"/>
                  <a:gd name="connsiteY1" fmla="*/ 107121 h 2086046"/>
                  <a:gd name="connsiteX2" fmla="*/ 2347414 w 4653887"/>
                  <a:gd name="connsiteY2" fmla="*/ 80102 h 2086046"/>
                  <a:gd name="connsiteX3" fmla="*/ 3739486 w 4653887"/>
                  <a:gd name="connsiteY3" fmla="*/ 644925 h 2086046"/>
                  <a:gd name="connsiteX4" fmla="*/ 4653887 w 4653887"/>
                  <a:gd name="connsiteY4" fmla="*/ 2086046 h 2086046"/>
                  <a:gd name="connsiteX0" fmla="*/ 0 w 4653887"/>
                  <a:gd name="connsiteY0" fmla="*/ 2072258 h 2086046"/>
                  <a:gd name="connsiteX1" fmla="*/ 1746912 w 4653887"/>
                  <a:gd name="connsiteY1" fmla="*/ 107121 h 2086046"/>
                  <a:gd name="connsiteX2" fmla="*/ 2347414 w 4653887"/>
                  <a:gd name="connsiteY2" fmla="*/ 80102 h 2086046"/>
                  <a:gd name="connsiteX3" fmla="*/ 3903260 w 4653887"/>
                  <a:gd name="connsiteY3" fmla="*/ 805372 h 2086046"/>
                  <a:gd name="connsiteX4" fmla="*/ 4653887 w 4653887"/>
                  <a:gd name="connsiteY4" fmla="*/ 2086046 h 2086046"/>
                  <a:gd name="connsiteX0" fmla="*/ 0 w 4653887"/>
                  <a:gd name="connsiteY0" fmla="*/ 2072258 h 2086046"/>
                  <a:gd name="connsiteX1" fmla="*/ 1746912 w 4653887"/>
                  <a:gd name="connsiteY1" fmla="*/ 107121 h 2086046"/>
                  <a:gd name="connsiteX2" fmla="*/ 2347414 w 4653887"/>
                  <a:gd name="connsiteY2" fmla="*/ 80102 h 2086046"/>
                  <a:gd name="connsiteX3" fmla="*/ 3903260 w 4653887"/>
                  <a:gd name="connsiteY3" fmla="*/ 805372 h 2086046"/>
                  <a:gd name="connsiteX4" fmla="*/ 4653887 w 4653887"/>
                  <a:gd name="connsiteY4" fmla="*/ 2086046 h 2086046"/>
                  <a:gd name="connsiteX0" fmla="*/ 0 w 4653887"/>
                  <a:gd name="connsiteY0" fmla="*/ 2013664 h 2027452"/>
                  <a:gd name="connsiteX1" fmla="*/ 1187354 w 4653887"/>
                  <a:gd name="connsiteY1" fmla="*/ 529870 h 2027452"/>
                  <a:gd name="connsiteX2" fmla="*/ 2347414 w 4653887"/>
                  <a:gd name="connsiteY2" fmla="*/ 21508 h 2027452"/>
                  <a:gd name="connsiteX3" fmla="*/ 3903260 w 4653887"/>
                  <a:gd name="connsiteY3" fmla="*/ 746778 h 2027452"/>
                  <a:gd name="connsiteX4" fmla="*/ 4653887 w 4653887"/>
                  <a:gd name="connsiteY4" fmla="*/ 2027452 h 2027452"/>
                  <a:gd name="connsiteX0" fmla="*/ 0 w 4653887"/>
                  <a:gd name="connsiteY0" fmla="*/ 2022727 h 2036515"/>
                  <a:gd name="connsiteX1" fmla="*/ 1187354 w 4653887"/>
                  <a:gd name="connsiteY1" fmla="*/ 538933 h 2036515"/>
                  <a:gd name="connsiteX2" fmla="*/ 2347414 w 4653887"/>
                  <a:gd name="connsiteY2" fmla="*/ 30571 h 2036515"/>
                  <a:gd name="connsiteX3" fmla="*/ 3903260 w 4653887"/>
                  <a:gd name="connsiteY3" fmla="*/ 755841 h 2036515"/>
                  <a:gd name="connsiteX4" fmla="*/ 4653887 w 4653887"/>
                  <a:gd name="connsiteY4" fmla="*/ 2036515 h 2036515"/>
                  <a:gd name="connsiteX0" fmla="*/ 0 w 4653887"/>
                  <a:gd name="connsiteY0" fmla="*/ 2022727 h 2036515"/>
                  <a:gd name="connsiteX1" fmla="*/ 1187354 w 4653887"/>
                  <a:gd name="connsiteY1" fmla="*/ 538933 h 2036515"/>
                  <a:gd name="connsiteX2" fmla="*/ 2347414 w 4653887"/>
                  <a:gd name="connsiteY2" fmla="*/ 30571 h 2036515"/>
                  <a:gd name="connsiteX3" fmla="*/ 3903260 w 4653887"/>
                  <a:gd name="connsiteY3" fmla="*/ 755841 h 2036515"/>
                  <a:gd name="connsiteX4" fmla="*/ 4653887 w 4653887"/>
                  <a:gd name="connsiteY4" fmla="*/ 2036515 h 2036515"/>
                  <a:gd name="connsiteX0" fmla="*/ 0 w 4653887"/>
                  <a:gd name="connsiteY0" fmla="*/ 2022727 h 2036515"/>
                  <a:gd name="connsiteX1" fmla="*/ 1187354 w 4653887"/>
                  <a:gd name="connsiteY1" fmla="*/ 538933 h 2036515"/>
                  <a:gd name="connsiteX2" fmla="*/ 2347414 w 4653887"/>
                  <a:gd name="connsiteY2" fmla="*/ 30571 h 2036515"/>
                  <a:gd name="connsiteX3" fmla="*/ 3903260 w 4653887"/>
                  <a:gd name="connsiteY3" fmla="*/ 755841 h 2036515"/>
                  <a:gd name="connsiteX4" fmla="*/ 4653887 w 4653887"/>
                  <a:gd name="connsiteY4" fmla="*/ 2036515 h 2036515"/>
                  <a:gd name="connsiteX0" fmla="*/ 0 w 4653887"/>
                  <a:gd name="connsiteY0" fmla="*/ 2029023 h 2042811"/>
                  <a:gd name="connsiteX1" fmla="*/ 1132763 w 4653887"/>
                  <a:gd name="connsiteY1" fmla="*/ 465006 h 2042811"/>
                  <a:gd name="connsiteX2" fmla="*/ 2347414 w 4653887"/>
                  <a:gd name="connsiteY2" fmla="*/ 36867 h 2042811"/>
                  <a:gd name="connsiteX3" fmla="*/ 3903260 w 4653887"/>
                  <a:gd name="connsiteY3" fmla="*/ 762137 h 2042811"/>
                  <a:gd name="connsiteX4" fmla="*/ 4653887 w 4653887"/>
                  <a:gd name="connsiteY4" fmla="*/ 2042811 h 2042811"/>
                  <a:gd name="connsiteX0" fmla="*/ 0 w 4653887"/>
                  <a:gd name="connsiteY0" fmla="*/ 2025602 h 2039390"/>
                  <a:gd name="connsiteX1" fmla="*/ 941694 w 4653887"/>
                  <a:gd name="connsiteY1" fmla="*/ 501697 h 2039390"/>
                  <a:gd name="connsiteX2" fmla="*/ 2347414 w 4653887"/>
                  <a:gd name="connsiteY2" fmla="*/ 33446 h 2039390"/>
                  <a:gd name="connsiteX3" fmla="*/ 3903260 w 4653887"/>
                  <a:gd name="connsiteY3" fmla="*/ 758716 h 2039390"/>
                  <a:gd name="connsiteX4" fmla="*/ 4653887 w 4653887"/>
                  <a:gd name="connsiteY4" fmla="*/ 2039390 h 203939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903260 w 4653887"/>
                  <a:gd name="connsiteY3" fmla="*/ 733656 h 2014330"/>
                  <a:gd name="connsiteX4" fmla="*/ 4653887 w 4653887"/>
                  <a:gd name="connsiteY4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903260 w 4653887"/>
                  <a:gd name="connsiteY3" fmla="*/ 733656 h 2014330"/>
                  <a:gd name="connsiteX4" fmla="*/ 4653887 w 4653887"/>
                  <a:gd name="connsiteY4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903260 w 4653887"/>
                  <a:gd name="connsiteY3" fmla="*/ 733656 h 2014330"/>
                  <a:gd name="connsiteX4" fmla="*/ 4653887 w 4653887"/>
                  <a:gd name="connsiteY4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971498 w 4653887"/>
                  <a:gd name="connsiteY3" fmla="*/ 867363 h 2014330"/>
                  <a:gd name="connsiteX4" fmla="*/ 4653887 w 4653887"/>
                  <a:gd name="connsiteY4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971498 w 4653887"/>
                  <a:gd name="connsiteY3" fmla="*/ 867363 h 2014330"/>
                  <a:gd name="connsiteX4" fmla="*/ 4653887 w 4653887"/>
                  <a:gd name="connsiteY4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061780 w 4653887"/>
                  <a:gd name="connsiteY3" fmla="*/ 324892 h 2014330"/>
                  <a:gd name="connsiteX4" fmla="*/ 3971498 w 4653887"/>
                  <a:gd name="connsiteY4" fmla="*/ 867363 h 2014330"/>
                  <a:gd name="connsiteX5" fmla="*/ 4653887 w 4653887"/>
                  <a:gd name="connsiteY5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116371 w 4653887"/>
                  <a:gd name="connsiteY3" fmla="*/ 525452 h 2014330"/>
                  <a:gd name="connsiteX4" fmla="*/ 3971498 w 4653887"/>
                  <a:gd name="connsiteY4" fmla="*/ 867363 h 2014330"/>
                  <a:gd name="connsiteX5" fmla="*/ 4653887 w 4653887"/>
                  <a:gd name="connsiteY5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116371 w 4653887"/>
                  <a:gd name="connsiteY3" fmla="*/ 525452 h 2014330"/>
                  <a:gd name="connsiteX4" fmla="*/ 4217157 w 4653887"/>
                  <a:gd name="connsiteY4" fmla="*/ 1067922 h 2014330"/>
                  <a:gd name="connsiteX5" fmla="*/ 4653887 w 4653887"/>
                  <a:gd name="connsiteY5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116371 w 4653887"/>
                  <a:gd name="connsiteY3" fmla="*/ 525452 h 2014330"/>
                  <a:gd name="connsiteX4" fmla="*/ 4217157 w 4653887"/>
                  <a:gd name="connsiteY4" fmla="*/ 1067922 h 2014330"/>
                  <a:gd name="connsiteX5" fmla="*/ 4653887 w 4653887"/>
                  <a:gd name="connsiteY5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116371 w 4653887"/>
                  <a:gd name="connsiteY3" fmla="*/ 525452 h 2014330"/>
                  <a:gd name="connsiteX4" fmla="*/ 4217157 w 4653887"/>
                  <a:gd name="connsiteY4" fmla="*/ 1067922 h 2014330"/>
                  <a:gd name="connsiteX5" fmla="*/ 4653887 w 4653887"/>
                  <a:gd name="connsiteY5" fmla="*/ 2014330 h 2014330"/>
                  <a:gd name="connsiteX0" fmla="*/ 0 w 4653887"/>
                  <a:gd name="connsiteY0" fmla="*/ 2000542 h 2014330"/>
                  <a:gd name="connsiteX1" fmla="*/ 941694 w 4653887"/>
                  <a:gd name="connsiteY1" fmla="*/ 476637 h 2014330"/>
                  <a:gd name="connsiteX2" fmla="*/ 2347414 w 4653887"/>
                  <a:gd name="connsiteY2" fmla="*/ 8386 h 2014330"/>
                  <a:gd name="connsiteX3" fmla="*/ 3116371 w 4653887"/>
                  <a:gd name="connsiteY3" fmla="*/ 525452 h 2014330"/>
                  <a:gd name="connsiteX4" fmla="*/ 4217157 w 4653887"/>
                  <a:gd name="connsiteY4" fmla="*/ 1067922 h 2014330"/>
                  <a:gd name="connsiteX5" fmla="*/ 4653887 w 4653887"/>
                  <a:gd name="connsiteY5" fmla="*/ 2014330 h 2014330"/>
                  <a:gd name="connsiteX0" fmla="*/ 0 w 4653887"/>
                  <a:gd name="connsiteY0" fmla="*/ 2035257 h 2049045"/>
                  <a:gd name="connsiteX1" fmla="*/ 941694 w 4653887"/>
                  <a:gd name="connsiteY1" fmla="*/ 511352 h 2049045"/>
                  <a:gd name="connsiteX2" fmla="*/ 2347414 w 4653887"/>
                  <a:gd name="connsiteY2" fmla="*/ 43101 h 2049045"/>
                  <a:gd name="connsiteX3" fmla="*/ 3116371 w 4653887"/>
                  <a:gd name="connsiteY3" fmla="*/ 560167 h 2049045"/>
                  <a:gd name="connsiteX4" fmla="*/ 4217157 w 4653887"/>
                  <a:gd name="connsiteY4" fmla="*/ 1102637 h 2049045"/>
                  <a:gd name="connsiteX5" fmla="*/ 4653887 w 4653887"/>
                  <a:gd name="connsiteY5" fmla="*/ 2049045 h 2049045"/>
                  <a:gd name="connsiteX0" fmla="*/ 0 w 4653887"/>
                  <a:gd name="connsiteY0" fmla="*/ 2028148 h 2041936"/>
                  <a:gd name="connsiteX1" fmla="*/ 696034 w 4653887"/>
                  <a:gd name="connsiteY1" fmla="*/ 597837 h 2041936"/>
                  <a:gd name="connsiteX2" fmla="*/ 2347414 w 4653887"/>
                  <a:gd name="connsiteY2" fmla="*/ 35992 h 2041936"/>
                  <a:gd name="connsiteX3" fmla="*/ 3116371 w 4653887"/>
                  <a:gd name="connsiteY3" fmla="*/ 553058 h 2041936"/>
                  <a:gd name="connsiteX4" fmla="*/ 4217157 w 4653887"/>
                  <a:gd name="connsiteY4" fmla="*/ 1095528 h 2041936"/>
                  <a:gd name="connsiteX5" fmla="*/ 4653887 w 4653887"/>
                  <a:gd name="connsiteY5" fmla="*/ 2041936 h 2041936"/>
                  <a:gd name="connsiteX0" fmla="*/ 0 w 4653887"/>
                  <a:gd name="connsiteY0" fmla="*/ 2028148 h 2041936"/>
                  <a:gd name="connsiteX1" fmla="*/ 696034 w 4653887"/>
                  <a:gd name="connsiteY1" fmla="*/ 597837 h 2041936"/>
                  <a:gd name="connsiteX2" fmla="*/ 2347414 w 4653887"/>
                  <a:gd name="connsiteY2" fmla="*/ 35992 h 2041936"/>
                  <a:gd name="connsiteX3" fmla="*/ 3116371 w 4653887"/>
                  <a:gd name="connsiteY3" fmla="*/ 553058 h 2041936"/>
                  <a:gd name="connsiteX4" fmla="*/ 4217157 w 4653887"/>
                  <a:gd name="connsiteY4" fmla="*/ 1095528 h 2041936"/>
                  <a:gd name="connsiteX5" fmla="*/ 4653887 w 4653887"/>
                  <a:gd name="connsiteY5" fmla="*/ 2041936 h 2041936"/>
                  <a:gd name="connsiteX0" fmla="*/ 0 w 4653887"/>
                  <a:gd name="connsiteY0" fmla="*/ 2035610 h 2049398"/>
                  <a:gd name="connsiteX1" fmla="*/ 696034 w 4653887"/>
                  <a:gd name="connsiteY1" fmla="*/ 605299 h 2049398"/>
                  <a:gd name="connsiteX2" fmla="*/ 1628765 w 4653887"/>
                  <a:gd name="connsiteY2" fmla="*/ 92547 h 2049398"/>
                  <a:gd name="connsiteX3" fmla="*/ 2347414 w 4653887"/>
                  <a:gd name="connsiteY3" fmla="*/ 43454 h 2049398"/>
                  <a:gd name="connsiteX4" fmla="*/ 3116371 w 4653887"/>
                  <a:gd name="connsiteY4" fmla="*/ 560520 h 2049398"/>
                  <a:gd name="connsiteX5" fmla="*/ 4217157 w 4653887"/>
                  <a:gd name="connsiteY5" fmla="*/ 1102990 h 2049398"/>
                  <a:gd name="connsiteX6" fmla="*/ 4653887 w 4653887"/>
                  <a:gd name="connsiteY6" fmla="*/ 2049398 h 2049398"/>
                  <a:gd name="connsiteX0" fmla="*/ 0 w 4653887"/>
                  <a:gd name="connsiteY0" fmla="*/ 2040346 h 2054134"/>
                  <a:gd name="connsiteX1" fmla="*/ 696034 w 4653887"/>
                  <a:gd name="connsiteY1" fmla="*/ 610035 h 2054134"/>
                  <a:gd name="connsiteX2" fmla="*/ 1396753 w 4653887"/>
                  <a:gd name="connsiteY2" fmla="*/ 83913 h 2054134"/>
                  <a:gd name="connsiteX3" fmla="*/ 2347414 w 4653887"/>
                  <a:gd name="connsiteY3" fmla="*/ 48190 h 2054134"/>
                  <a:gd name="connsiteX4" fmla="*/ 3116371 w 4653887"/>
                  <a:gd name="connsiteY4" fmla="*/ 565256 h 2054134"/>
                  <a:gd name="connsiteX5" fmla="*/ 4217157 w 4653887"/>
                  <a:gd name="connsiteY5" fmla="*/ 1107726 h 2054134"/>
                  <a:gd name="connsiteX6" fmla="*/ 4653887 w 4653887"/>
                  <a:gd name="connsiteY6" fmla="*/ 2054134 h 2054134"/>
                  <a:gd name="connsiteX0" fmla="*/ 0 w 4653887"/>
                  <a:gd name="connsiteY0" fmla="*/ 2040346 h 2054134"/>
                  <a:gd name="connsiteX1" fmla="*/ 655091 w 4653887"/>
                  <a:gd name="connsiteY1" fmla="*/ 583294 h 2054134"/>
                  <a:gd name="connsiteX2" fmla="*/ 1396753 w 4653887"/>
                  <a:gd name="connsiteY2" fmla="*/ 83913 h 2054134"/>
                  <a:gd name="connsiteX3" fmla="*/ 2347414 w 4653887"/>
                  <a:gd name="connsiteY3" fmla="*/ 48190 h 2054134"/>
                  <a:gd name="connsiteX4" fmla="*/ 3116371 w 4653887"/>
                  <a:gd name="connsiteY4" fmla="*/ 565256 h 2054134"/>
                  <a:gd name="connsiteX5" fmla="*/ 4217157 w 4653887"/>
                  <a:gd name="connsiteY5" fmla="*/ 1107726 h 2054134"/>
                  <a:gd name="connsiteX6" fmla="*/ 4653887 w 4653887"/>
                  <a:gd name="connsiteY6" fmla="*/ 2054134 h 2054134"/>
                  <a:gd name="connsiteX0" fmla="*/ 0 w 4653887"/>
                  <a:gd name="connsiteY0" fmla="*/ 2040346 h 2054134"/>
                  <a:gd name="connsiteX1" fmla="*/ 655091 w 4653887"/>
                  <a:gd name="connsiteY1" fmla="*/ 583294 h 2054134"/>
                  <a:gd name="connsiteX2" fmla="*/ 1396753 w 4653887"/>
                  <a:gd name="connsiteY2" fmla="*/ 83913 h 2054134"/>
                  <a:gd name="connsiteX3" fmla="*/ 2347414 w 4653887"/>
                  <a:gd name="connsiteY3" fmla="*/ 48190 h 2054134"/>
                  <a:gd name="connsiteX4" fmla="*/ 3116371 w 4653887"/>
                  <a:gd name="connsiteY4" fmla="*/ 565256 h 2054134"/>
                  <a:gd name="connsiteX5" fmla="*/ 4217157 w 4653887"/>
                  <a:gd name="connsiteY5" fmla="*/ 1107726 h 2054134"/>
                  <a:gd name="connsiteX6" fmla="*/ 4653887 w 4653887"/>
                  <a:gd name="connsiteY6" fmla="*/ 2054134 h 2054134"/>
                  <a:gd name="connsiteX0" fmla="*/ 0 w 4653887"/>
                  <a:gd name="connsiteY0" fmla="*/ 2046046 h 2059834"/>
                  <a:gd name="connsiteX1" fmla="*/ 655091 w 4653887"/>
                  <a:gd name="connsiteY1" fmla="*/ 588994 h 2059834"/>
                  <a:gd name="connsiteX2" fmla="*/ 1396753 w 4653887"/>
                  <a:gd name="connsiteY2" fmla="*/ 89613 h 2059834"/>
                  <a:gd name="connsiteX3" fmla="*/ 2347414 w 4653887"/>
                  <a:gd name="connsiteY3" fmla="*/ 53890 h 2059834"/>
                  <a:gd name="connsiteX4" fmla="*/ 3116371 w 4653887"/>
                  <a:gd name="connsiteY4" fmla="*/ 570956 h 2059834"/>
                  <a:gd name="connsiteX5" fmla="*/ 4217157 w 4653887"/>
                  <a:gd name="connsiteY5" fmla="*/ 1113426 h 2059834"/>
                  <a:gd name="connsiteX6" fmla="*/ 4653887 w 4653887"/>
                  <a:gd name="connsiteY6" fmla="*/ 2059834 h 20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53887" h="2059834">
                    <a:moveTo>
                      <a:pt x="0" y="2046046"/>
                    </a:moveTo>
                    <a:cubicBezTo>
                      <a:pt x="242247" y="1306618"/>
                      <a:pt x="206990" y="1060291"/>
                      <a:pt x="655091" y="588994"/>
                    </a:cubicBezTo>
                    <a:cubicBezTo>
                      <a:pt x="926552" y="265150"/>
                      <a:pt x="1121523" y="183254"/>
                      <a:pt x="1396753" y="89613"/>
                    </a:cubicBezTo>
                    <a:cubicBezTo>
                      <a:pt x="1671983" y="-4028"/>
                      <a:pt x="1812877" y="-37476"/>
                      <a:pt x="2347414" y="53890"/>
                    </a:cubicBezTo>
                    <a:cubicBezTo>
                      <a:pt x="2782648" y="469831"/>
                      <a:pt x="2845690" y="427793"/>
                      <a:pt x="3116371" y="570956"/>
                    </a:cubicBezTo>
                    <a:cubicBezTo>
                      <a:pt x="3387052" y="714119"/>
                      <a:pt x="3951806" y="831853"/>
                      <a:pt x="4217157" y="1113426"/>
                    </a:cubicBezTo>
                    <a:cubicBezTo>
                      <a:pt x="4606118" y="1661947"/>
                      <a:pt x="4453719" y="1420941"/>
                      <a:pt x="4653887" y="2059834"/>
                    </a:cubicBezTo>
                  </a:path>
                </a:pathLst>
              </a:custGeom>
              <a:noFill/>
              <a:ln w="539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dirty="0"/>
              </a:p>
            </p:txBody>
          </p:sp>
          <p:cxnSp>
            <p:nvCxnSpPr>
              <p:cNvPr id="8" name="Přímá spojnice se šipkou 7"/>
              <p:cNvCxnSpPr/>
              <p:nvPr/>
            </p:nvCxnSpPr>
            <p:spPr>
              <a:xfrm flipV="1">
                <a:off x="4211960" y="1196752"/>
                <a:ext cx="0" cy="304184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ovéPole 10"/>
                  <p:cNvSpPr txBox="1"/>
                  <p:nvPr/>
                </p:nvSpPr>
                <p:spPr>
                  <a:xfrm>
                    <a:off x="1983059" y="3370980"/>
                    <a:ext cx="43603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cs-CZ" sz="2200" b="1" dirty="0"/>
                  </a:p>
                </p:txBody>
              </p:sp>
            </mc:Choice>
            <mc:Fallback xmlns="">
              <p:sp>
                <p:nvSpPr>
                  <p:cNvPr id="11" name="TextovéPole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83059" y="3370980"/>
                    <a:ext cx="436037" cy="338554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29167" r="-16667" b="-32143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ovéPole 11"/>
                  <p:cNvSpPr txBox="1"/>
                  <p:nvPr/>
                </p:nvSpPr>
                <p:spPr>
                  <a:xfrm>
                    <a:off x="3701920" y="1628800"/>
                    <a:ext cx="43603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</m:sSub>
                        </m:oMath>
                      </m:oMathPara>
                    </a14:m>
                    <a:endParaRPr lang="cs-CZ" sz="2200" b="1" dirty="0"/>
                  </a:p>
                </p:txBody>
              </p:sp>
            </mc:Choice>
            <mc:Fallback xmlns="">
              <p:sp>
                <p:nvSpPr>
                  <p:cNvPr id="12" name="TextovéPole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01920" y="1628800"/>
                    <a:ext cx="436037" cy="338554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12500" b="-3392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ovéPole 12"/>
                  <p:cNvSpPr txBox="1"/>
                  <p:nvPr/>
                </p:nvSpPr>
                <p:spPr>
                  <a:xfrm>
                    <a:off x="5940152" y="3306470"/>
                    <a:ext cx="436037" cy="338554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cs-CZ" sz="2200" b="1" dirty="0"/>
                  </a:p>
                </p:txBody>
              </p:sp>
            </mc:Choice>
            <mc:Fallback xmlns="">
              <p:sp>
                <p:nvSpPr>
                  <p:cNvPr id="13" name="TextovéPol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0152" y="3306470"/>
                    <a:ext cx="436037" cy="338554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l="-12500" b="-33929"/>
                    </a:stretch>
                  </a:blipFill>
                </p:spPr>
                <p:txBody>
                  <a:bodyPr/>
                  <a:lstStyle/>
                  <a:p>
                    <a:r>
                      <a:rPr lang="cs-CZ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ovéPole 3"/>
                <p:cNvSpPr txBox="1"/>
                <p:nvPr/>
              </p:nvSpPr>
              <p:spPr>
                <a:xfrm>
                  <a:off x="5079086" y="1294100"/>
                  <a:ext cx="3525362" cy="438582"/>
                </a:xfrm>
                <a:prstGeom prst="rect">
                  <a:avLst/>
                </a:prstGeom>
                <a:noFill/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dirty="0" smtClean="0"/>
                    <a:t>Parabola  </a:t>
                  </a:r>
                  <a14:m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𝒚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𝒃𝒙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𝒄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a14:m>
                  <a:endParaRPr lang="cs-CZ" sz="2200" b="1" dirty="0"/>
                </a:p>
              </p:txBody>
            </p:sp>
          </mc:Choice>
          <mc:Fallback>
            <p:sp>
              <p:nvSpPr>
                <p:cNvPr id="4" name="TextovéPo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9086" y="1294100"/>
                  <a:ext cx="3525362" cy="43858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715" t="-2597" b="-22078"/>
                  </a:stretch>
                </a:blipFill>
                <a:ln w="28575"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Přímá spojnice se šipkou 6"/>
            <p:cNvCxnSpPr/>
            <p:nvPr/>
          </p:nvCxnSpPr>
          <p:spPr>
            <a:xfrm flipH="1">
              <a:off x="5364000" y="1732682"/>
              <a:ext cx="1404000" cy="234672"/>
            </a:xfrm>
            <a:prstGeom prst="straightConnector1">
              <a:avLst/>
            </a:prstGeom>
            <a:ln w="2857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ovéPole 13"/>
                <p:cNvSpPr txBox="1"/>
                <p:nvPr/>
              </p:nvSpPr>
              <p:spPr>
                <a:xfrm>
                  <a:off x="395536" y="1269921"/>
                  <a:ext cx="2376264" cy="430887"/>
                </a:xfrm>
                <a:prstGeom prst="rect">
                  <a:avLst/>
                </a:prstGeom>
                <a:noFill/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2200" dirty="0" smtClean="0"/>
                    <a:t>Daná funkce  </a:t>
                  </a:r>
                  <a14:m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𝒇</m:t>
                      </m:r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endParaRPr lang="cs-CZ" sz="22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ovéPole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536" y="1269921"/>
                  <a:ext cx="2376264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792" t="-5333" b="-22667"/>
                  </a:stretch>
                </a:blipFill>
                <a:ln w="25400">
                  <a:solidFill>
                    <a:schemeClr val="accent3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Přímá spojnice se šipkou 15"/>
            <p:cNvCxnSpPr>
              <a:stCxn id="14" idx="2"/>
              <a:endCxn id="2" idx="1"/>
            </p:cNvCxnSpPr>
            <p:nvPr/>
          </p:nvCxnSpPr>
          <p:spPr>
            <a:xfrm>
              <a:off x="1583668" y="1700808"/>
              <a:ext cx="950133" cy="310176"/>
            </a:xfrm>
            <a:prstGeom prst="straightConnector1">
              <a:avLst/>
            </a:prstGeom>
            <a:ln w="22225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ovéPole 17"/>
          <p:cNvSpPr txBox="1"/>
          <p:nvPr/>
        </p:nvSpPr>
        <p:spPr>
          <a:xfrm>
            <a:off x="971600" y="4797152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Dosadíme-li souřadnice  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dirty="0" smtClean="0"/>
              <a:t> , </a:t>
            </a:r>
            <a:r>
              <a:rPr lang="cs-CZ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200" dirty="0" smtClean="0"/>
              <a:t> , </a:t>
            </a:r>
            <a:r>
              <a:rPr lang="cs-CZ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sz="2200" dirty="0" smtClean="0"/>
              <a:t>  do rovnice paraboly, musí se funkční hodnoty rovnat tabulkovým  </a:t>
            </a:r>
            <a:r>
              <a:rPr lang="cs-CZ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2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</a:t>
            </a:r>
            <a:r>
              <a:rPr lang="cs-CZ" sz="22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200" dirty="0" smtClean="0"/>
              <a:t> , </a:t>
            </a:r>
            <a:r>
              <a:rPr lang="cs-CZ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2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sz="2200" dirty="0" smtClean="0"/>
              <a:t> , </a:t>
            </a:r>
            <a:r>
              <a:rPr lang="cs-CZ" sz="2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200" b="1" baseline="-25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200" dirty="0" smtClean="0"/>
              <a:t> . Vyřešením této soustavy tří rovnic o třech neznámých 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200" dirty="0" smtClean="0"/>
              <a:t> ,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200" dirty="0" smtClean="0"/>
              <a:t> ,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sz="2200" dirty="0" smtClean="0"/>
              <a:t>  získáme rovnici paraboly.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49409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Simpsonovo</a:t>
            </a:r>
            <a:r>
              <a:rPr lang="cs-CZ" sz="4000" b="1" dirty="0" smtClean="0">
                <a:solidFill>
                  <a:srgbClr val="C00000"/>
                </a:solidFill>
              </a:rPr>
              <a:t> pravidlo 2</a:t>
            </a:r>
            <a:endParaRPr lang="cs-CZ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ovéPole 17"/>
              <p:cNvSpPr txBox="1"/>
              <p:nvPr/>
            </p:nvSpPr>
            <p:spPr>
              <a:xfrm>
                <a:off x="611560" y="1556792"/>
                <a:ext cx="7992888" cy="441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/>
                  <a:t>Řešení na jednom </a:t>
                </a:r>
                <a:r>
                  <a:rPr lang="cs-CZ" sz="2200" dirty="0" err="1" smtClean="0"/>
                  <a:t>dvojdílku</a:t>
                </a:r>
                <a:r>
                  <a:rPr lang="cs-CZ" sz="2200" dirty="0" smtClean="0"/>
                  <a:t> pak vypadá takto: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/>
                            </a:rPr>
                            <m:t>h</m:t>
                          </m:r>
                        </m:sub>
                        <m:sup>
                          <m:r>
                            <a:rPr lang="cs-CZ" sz="2200" b="0" i="1" smtClean="0">
                              <a:latin typeface="Cambria Math"/>
                            </a:rPr>
                            <m:t>h</m:t>
                          </m:r>
                        </m:sup>
                        <m:e>
                          <m:r>
                            <a:rPr lang="cs-CZ" sz="22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b="0" i="1" smtClean="0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cs-CZ" sz="22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+4</m:t>
                      </m:r>
                      <m:sSub>
                        <m:sSub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200" dirty="0" smtClean="0"/>
              </a:p>
              <a:p>
                <a:r>
                  <a:rPr lang="cs-CZ" sz="2200" dirty="0" smtClean="0"/>
                  <a:t>kde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2200" dirty="0" smtClean="0"/>
                  <a:t> .</a:t>
                </a:r>
              </a:p>
              <a:p>
                <a:r>
                  <a:rPr lang="cs-CZ" sz="2200" dirty="0" smtClean="0"/>
                  <a:t>Sečteme všech  </a:t>
                </a:r>
                <a:r>
                  <a:rPr lang="cs-CZ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/>
                  <a:t>  dvojitých dílků: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h</m:t>
                          </m:r>
                        </m:num>
                        <m:den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cs-CZ" sz="2200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+4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+4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…+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+4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b>
                      </m:sSub>
                      <m:r>
                        <a:rPr lang="cs-CZ" sz="22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cs-CZ" sz="2200" b="0" i="0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cs-CZ" sz="2200" dirty="0"/>
              </a:p>
              <a:p>
                <a:r>
                  <a:rPr lang="cs-CZ" sz="2200" dirty="0" smtClean="0"/>
                  <a:t>A s malou úpravou dostaneme </a:t>
                </a:r>
                <a:r>
                  <a:rPr lang="cs-CZ" sz="2200" dirty="0" err="1" smtClean="0"/>
                  <a:t>Simpsonovo</a:t>
                </a:r>
                <a:r>
                  <a:rPr lang="cs-CZ" sz="2200" dirty="0" smtClean="0"/>
                  <a:t> pravidlo:</a:t>
                </a:r>
              </a:p>
              <a:p>
                <a:endParaRPr lang="cs-CZ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den>
                          </m:f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+…+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𝟒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cs-CZ" sz="22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22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sz="2200" b="1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556792"/>
                <a:ext cx="7992888" cy="4413772"/>
              </a:xfrm>
              <a:prstGeom prst="rect">
                <a:avLst/>
              </a:prstGeom>
              <a:blipFill rotWithShape="1">
                <a:blip r:embed="rId2"/>
                <a:stretch>
                  <a:fillRect l="-915" t="-829" r="-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2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Tříosminové pravidlo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484784"/>
                <a:ext cx="7416824" cy="429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>
                    <a:ea typeface="Cambria Math"/>
                  </a:rPr>
                  <a:t>Dále lze zvyšovat stupeň polynomu, který „křivočarý lichoběžník“ ohraničuje shora. Dosud máme:</a:t>
                </a:r>
              </a:p>
              <a:p>
                <a:endParaRPr lang="cs-CZ" sz="800" dirty="0" smtClean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>
                    <a:ea typeface="Cambria Math"/>
                  </a:rPr>
                  <a:t>stupeň 0:   obdélníkové metody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>
                    <a:ea typeface="Cambria Math"/>
                  </a:rPr>
                  <a:t>stupeň 1:   lichoběžníková metoda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>
                    <a:ea typeface="Cambria Math"/>
                  </a:rPr>
                  <a:t>stupeň 2:   </a:t>
                </a:r>
                <a:r>
                  <a:rPr lang="cs-CZ" sz="2400" dirty="0" err="1" smtClean="0">
                    <a:ea typeface="Cambria Math"/>
                  </a:rPr>
                  <a:t>Simpsonovo</a:t>
                </a:r>
                <a:r>
                  <a:rPr lang="cs-CZ" sz="2400" dirty="0" smtClean="0">
                    <a:ea typeface="Cambria Math"/>
                  </a:rPr>
                  <a:t> pravidlo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>
                    <a:ea typeface="Cambria Math"/>
                  </a:rPr>
                  <a:t>stupeň 3:   pravidlo tří osmin</a:t>
                </a:r>
              </a:p>
              <a:p>
                <a:endParaRPr lang="cs-CZ" sz="1400" dirty="0">
                  <a:ea typeface="Cambria Math"/>
                </a:endParaRPr>
              </a:p>
              <a:p>
                <a:r>
                  <a:rPr lang="cs-CZ" sz="2400" dirty="0" smtClean="0">
                    <a:ea typeface="Cambria Math"/>
                  </a:rPr>
                  <a:t>Pravidlo tří osmin:</a:t>
                </a:r>
              </a:p>
              <a:p>
                <a:endParaRPr lang="cs-CZ" sz="1000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≈</m:t>
                          </m:r>
                          <m:f>
                            <m:f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𝒉</m:t>
                              </m:r>
                            </m:num>
                            <m:den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𝟖</m:t>
                              </m:r>
                            </m:den>
                          </m:f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+…+</m:t>
                          </m:r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𝟑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cs-CZ" sz="2200" b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sz="2200" b="1" dirty="0">
                              <a:solidFill>
                                <a:srgbClr val="FF0000"/>
                              </a:solidFill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84784"/>
                <a:ext cx="7416824" cy="4297523"/>
              </a:xfrm>
              <a:prstGeom prst="rect">
                <a:avLst/>
              </a:prstGeom>
              <a:blipFill rotWithShape="1">
                <a:blip r:embed="rId2"/>
                <a:stretch>
                  <a:fillRect l="-1233" t="-11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7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1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Integrujte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</a:rPr>
                  <a:t>Nejprve se rozhodneme, kolik bude uzlových bodů. Zvolme třeba 7 uzlových bodů, tj.  </a:t>
                </a: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>
                    <a:ea typeface="Cambria Math"/>
                  </a:rPr>
                  <a:t> = 6 . Potom  krok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</a:t>
                </a:r>
              </a:p>
              <a:p>
                <a:r>
                  <a:rPr lang="cs-CZ" sz="2200" dirty="0" smtClean="0">
                    <a:ea typeface="Cambria Math"/>
                  </a:rPr>
                  <a:t>Výpočty zorganizujeme do tabulky: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blipFill rotWithShape="1">
                <a:blip r:embed="rId2"/>
                <a:stretch>
                  <a:fillRect l="-986" b="-5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6143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4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effectLst/>
                            </a:rPr>
                            <a:t>16,25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8,125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906143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r="-3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100000" r="-2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01418" r="-101418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99296" r="-704" b="-1042553"/>
                          </a:stretch>
                        </a:blipFill>
                      </a:tcPr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4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effectLst/>
                            </a:rPr>
                            <a:t>16,25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8,125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u="sng" dirty="0" smtClean="0"/>
                  <a:t>Levá obdélníková metoda: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     …. uzly</a:t>
                </a:r>
              </a:p>
              <a:p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…. hodnoty integrované</a:t>
                </a: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              funkce v uzlech</a:t>
                </a:r>
              </a:p>
              <a:p>
                <a:endParaRPr lang="cs-CZ" sz="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 smtClean="0"/>
                  <a:t>       …. čísla stojící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                v závorce integrační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formule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násobitel … výraz před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závorkou ve formuli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integrál … součet . násobitel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blipFill rotWithShape="1">
                <a:blip r:embed="rId4"/>
                <a:stretch>
                  <a:fillRect l="-1772" t="-943" b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31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2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Integrujte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</a:rPr>
                  <a:t>Nejprve se rozhodneme, kolik bude uzlových bodů. Zvolme třeba 7 uzlových bodů, tj.  </a:t>
                </a: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>
                    <a:ea typeface="Cambria Math"/>
                  </a:rPr>
                  <a:t> = 6 . Potom  krok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</a:t>
                </a:r>
              </a:p>
              <a:p>
                <a:r>
                  <a:rPr lang="cs-CZ" sz="2200" dirty="0" smtClean="0">
                    <a:ea typeface="Cambria Math"/>
                  </a:rPr>
                  <a:t>Výpočty zorganizujeme do tabulky: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blipFill rotWithShape="1">
                <a:blip r:embed="rId2"/>
                <a:stretch>
                  <a:fillRect l="-986" b="-5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613556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4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19,25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9,625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01613556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r="-3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100000" r="-2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01418" r="-101418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99296" r="-704" b="-1042553"/>
                          </a:stretch>
                        </a:blipFill>
                      </a:tcPr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0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1,75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4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3,75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19,25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9,625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u="sng" dirty="0" smtClean="0"/>
                  <a:t>Pravá obdélníková metoda: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     …. uzly</a:t>
                </a:r>
              </a:p>
              <a:p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…. hodnoty integrované</a:t>
                </a: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              funkce v uzlech</a:t>
                </a:r>
              </a:p>
              <a:p>
                <a:endParaRPr lang="cs-CZ" sz="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 smtClean="0"/>
                  <a:t>       …. čísla stojící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                v závorce integrační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formule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násobitel … výraz před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závorkou ve formuli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integrál … součet . násobitel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blipFill rotWithShape="1">
                <a:blip r:embed="rId4"/>
                <a:stretch>
                  <a:fillRect l="-1772" t="-943" b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9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3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Integrujte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</a:rPr>
                  <a:t>Nejprve se rozhodneme, kolik bude uzlových bodů. Zvolme třeba 7 uzlových bodů, tj.  </a:t>
                </a: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>
                    <a:ea typeface="Cambria Math"/>
                  </a:rPr>
                  <a:t> = 6 . Potom  krok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</a:t>
                </a:r>
              </a:p>
              <a:p>
                <a:r>
                  <a:rPr lang="cs-CZ" sz="2200" dirty="0" smtClean="0">
                    <a:ea typeface="Cambria Math"/>
                  </a:rPr>
                  <a:t>Výpočty zorganizujeme do tabulky: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blipFill rotWithShape="1">
                <a:blip r:embed="rId2"/>
                <a:stretch>
                  <a:fillRect l="-986" b="-5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629577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6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8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35,5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0,25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8,875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629577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r="-3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100000" r="-2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01418" r="-101418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99296" r="-704" b="-1042553"/>
                          </a:stretch>
                        </a:blipFill>
                      </a:tcPr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6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8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35,5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0,25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8,875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u="sng" dirty="0" smtClean="0"/>
                  <a:t>Lichoběžníková metoda: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     …. uzly</a:t>
                </a:r>
              </a:p>
              <a:p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…. hodnoty integrované</a:t>
                </a: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              funkce v uzlech</a:t>
                </a:r>
              </a:p>
              <a:p>
                <a:endParaRPr lang="cs-CZ" sz="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 smtClean="0"/>
                  <a:t>       …. čísla stojící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                v závorce integrační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formule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násobitel … výraz před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závorkou ve formuli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integrál … součet . násobitel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blipFill rotWithShape="1">
                <a:blip r:embed="rId4"/>
                <a:stretch>
                  <a:fillRect l="-1772" t="-943" b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2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4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Integrujte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</a:rPr>
                  <a:t>Nejprve se rozhodneme, kolik bude uzlových bodů. Zvolme třeba 7 uzlových bodů, tj.  </a:t>
                </a: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>
                    <a:ea typeface="Cambria Math"/>
                  </a:rPr>
                  <a:t> = 6 . Potom  krok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</a:t>
                </a:r>
              </a:p>
              <a:p>
                <a:r>
                  <a:rPr lang="cs-CZ" sz="2200" dirty="0" smtClean="0">
                    <a:ea typeface="Cambria Math"/>
                  </a:rPr>
                  <a:t>Výpočty zorganizujeme do tabulky: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blipFill rotWithShape="1">
                <a:blip r:embed="rId2"/>
                <a:stretch>
                  <a:fillRect l="-986" b="-5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7731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6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8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54,0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0,16667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9,000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67731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r="-3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100000" r="-2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01418" r="-101418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99296" r="-704" b="-1042553"/>
                          </a:stretch>
                        </a:blipFill>
                      </a:tcPr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7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6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8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4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54,0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0,16667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9,000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err="1" smtClean="0"/>
                  <a:t>Simpsonovo</a:t>
                </a:r>
                <a:r>
                  <a:rPr lang="en-US" u="sng" dirty="0" smtClean="0"/>
                  <a:t> </a:t>
                </a:r>
                <a:r>
                  <a:rPr lang="cs-CZ" u="sng" dirty="0" smtClean="0"/>
                  <a:t>pravidlo: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     …. uzly</a:t>
                </a:r>
              </a:p>
              <a:p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…. hodnoty integrované</a:t>
                </a: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              funkce v uzlech</a:t>
                </a:r>
              </a:p>
              <a:p>
                <a:endParaRPr lang="cs-CZ" sz="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 smtClean="0"/>
                  <a:t>       …. čísla stojící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                v závorce integrační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formule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násobitel … výraz před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závorkou ve formuli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integrál … součet . násobitel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blipFill rotWithShape="1">
                <a:blip r:embed="rId4"/>
                <a:stretch>
                  <a:fillRect l="-1772" t="-943" b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625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3588" y="908720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Program tématu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339752" y="2704852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Úvod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Obdélníkové metody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Lichoběžníková metoda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70C0"/>
                </a:solidFill>
              </a:rPr>
              <a:t>Simpsonovo</a:t>
            </a:r>
            <a:r>
              <a:rPr lang="cs-CZ" sz="2400" dirty="0" smtClean="0">
                <a:solidFill>
                  <a:srgbClr val="0070C0"/>
                </a:solidFill>
              </a:rPr>
              <a:t> pravidlo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smtClean="0">
                <a:solidFill>
                  <a:srgbClr val="0070C0"/>
                </a:solidFill>
              </a:rPr>
              <a:t>Metoda tří </a:t>
            </a:r>
            <a:r>
              <a:rPr lang="cs-CZ" sz="2400" dirty="0" smtClean="0">
                <a:solidFill>
                  <a:srgbClr val="0070C0"/>
                </a:solidFill>
              </a:rPr>
              <a:t>osmin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>
                <a:solidFill>
                  <a:srgbClr val="0070C0"/>
                </a:solidFill>
              </a:rPr>
              <a:t>Rombergova</a:t>
            </a:r>
            <a:r>
              <a:rPr lang="cs-CZ" sz="2400" dirty="0" smtClean="0">
                <a:solidFill>
                  <a:srgbClr val="0070C0"/>
                </a:solidFill>
              </a:rPr>
              <a:t> metoda</a:t>
            </a:r>
            <a:endParaRPr lang="cs-CZ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5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Integrujte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  <m:e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</a:rPr>
                  <a:t>Nejprve se rozhodneme, kolik bude uzlových bodů. Zvolme třeba 7 uzlových bodů, tj.  </a:t>
                </a: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n</a:t>
                </a:r>
                <a:r>
                  <a:rPr lang="cs-CZ" sz="2200" dirty="0" smtClean="0">
                    <a:ea typeface="Cambria Math"/>
                  </a:rPr>
                  <a:t> = 6 . Potom  krok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=0,5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</a:t>
                </a:r>
              </a:p>
              <a:p>
                <a:r>
                  <a:rPr lang="cs-CZ" sz="2200" dirty="0" smtClean="0">
                    <a:ea typeface="Cambria Math"/>
                  </a:rPr>
                  <a:t>Výpočty zorganizujeme do tabulky: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268760"/>
                <a:ext cx="7416824" cy="1840119"/>
              </a:xfrm>
              <a:prstGeom prst="rect">
                <a:avLst/>
              </a:prstGeom>
              <a:blipFill rotWithShape="1">
                <a:blip r:embed="rId2"/>
                <a:stretch>
                  <a:fillRect l="-986" b="-562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88454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8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cs-CZ" sz="18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lt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5,25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11,25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48,0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0,1875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55301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9,000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ulk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6884543"/>
                  </p:ext>
                </p:extLst>
              </p:nvPr>
            </p:nvGraphicFramePr>
            <p:xfrm>
              <a:off x="1043608" y="3212976"/>
              <a:ext cx="3456384" cy="312229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64096"/>
                    <a:gridCol w="864096"/>
                    <a:gridCol w="864096"/>
                    <a:gridCol w="864096"/>
                  </a:tblGrid>
                  <a:tr h="283845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r="-3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100000" r="-200000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01418" r="-101418" b="-10425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3"/>
                          <a:stretch>
                            <a:fillRect l="-299296" r="-704" b="-1042553"/>
                          </a:stretch>
                        </a:blipFill>
                      </a:tcPr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0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5,25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9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7,5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</a:rPr>
                            <a:t>12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11,25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8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1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3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součet: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 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effectLst/>
                            </a:rPr>
                            <a:t>48,0</a:t>
                          </a:r>
                          <a:endParaRPr lang="cs-CZ" sz="18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>
                              <a:effectLst/>
                            </a:rPr>
                            <a:t>násobitel:</a:t>
                          </a:r>
                          <a:endParaRPr lang="cs-CZ" sz="18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0070C0"/>
                              </a:solidFill>
                              <a:effectLst/>
                            </a:rPr>
                            <a:t>0,1875</a:t>
                          </a:r>
                          <a:endParaRPr lang="cs-CZ" sz="18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3845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u="none" strike="noStrike" dirty="0" smtClean="0">
                              <a:effectLst/>
                            </a:rPr>
                            <a:t>integrál 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i="1" u="none" strike="noStrike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r>
                            <a:rPr lang="cs-CZ" sz="1800" u="none" strike="noStrike" dirty="0">
                              <a:effectLst/>
                            </a:rPr>
                            <a:t> =</a:t>
                          </a:r>
                          <a:endParaRPr lang="cs-CZ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800" b="1" u="none" strike="noStrike" dirty="0" smtClean="0">
                              <a:solidFill>
                                <a:srgbClr val="FF0000"/>
                              </a:solidFill>
                              <a:effectLst/>
                            </a:rPr>
                            <a:t>9,000</a:t>
                          </a:r>
                          <a:endParaRPr lang="cs-CZ" sz="18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u="sng" dirty="0" smtClean="0"/>
                  <a:t>Tříosminové </a:t>
                </a:r>
                <a:r>
                  <a:rPr lang="en-US" u="sng" dirty="0" smtClean="0"/>
                  <a:t> </a:t>
                </a:r>
                <a:r>
                  <a:rPr lang="cs-CZ" u="sng" dirty="0" smtClean="0"/>
                  <a:t>pravidlo: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      …. uzly</a:t>
                </a:r>
              </a:p>
              <a:p>
                <a14:m>
                  <m:oMath xmlns:m="http://schemas.openxmlformats.org/officeDocument/2006/math"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𝑓</m:t>
                    </m:r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1">
                        <a:solidFill>
                          <a:srgbClr val="0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dirty="0" smtClean="0">
                    <a:solidFill>
                      <a:srgbClr val="000000"/>
                    </a:solidFill>
                  </a:rPr>
                  <a:t> …. hodnoty integrované</a:t>
                </a:r>
              </a:p>
              <a:p>
                <a:r>
                  <a:rPr lang="cs-CZ" dirty="0">
                    <a:solidFill>
                      <a:srgbClr val="000000"/>
                    </a:solidFill>
                  </a:rPr>
                  <a:t> </a:t>
                </a:r>
                <a:r>
                  <a:rPr lang="cs-CZ" dirty="0" smtClean="0">
                    <a:solidFill>
                      <a:srgbClr val="000000"/>
                    </a:solidFill>
                  </a:rPr>
                  <a:t>               funkce v uzlech</a:t>
                </a:r>
              </a:p>
              <a:p>
                <a:endParaRPr lang="cs-CZ" sz="800" dirty="0">
                  <a:solidFill>
                    <a:srgbClr val="00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r>
                          <a:rPr lang="cs-CZ" b="1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dirty="0" smtClean="0"/>
                  <a:t>       …. čísla stojící 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 smtClean="0"/>
                  <a:t> </a:t>
                </a:r>
              </a:p>
              <a:p>
                <a:r>
                  <a:rPr lang="cs-CZ" dirty="0" smtClean="0"/>
                  <a:t>                v závorce integrační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formule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násobitel … výraz před </a:t>
                </a:r>
              </a:p>
              <a:p>
                <a:r>
                  <a:rPr lang="cs-CZ" dirty="0"/>
                  <a:t> </a:t>
                </a:r>
                <a:r>
                  <a:rPr lang="cs-CZ" dirty="0" smtClean="0"/>
                  <a:t>               závorkou ve formuli</a:t>
                </a:r>
              </a:p>
              <a:p>
                <a:endParaRPr lang="cs-CZ" sz="800" dirty="0" smtClean="0"/>
              </a:p>
              <a:p>
                <a:r>
                  <a:rPr lang="cs-CZ" dirty="0" smtClean="0"/>
                  <a:t>integrál … součet . násobitel</a:t>
                </a: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08879"/>
                <a:ext cx="3096344" cy="3231654"/>
              </a:xfrm>
              <a:prstGeom prst="rect">
                <a:avLst/>
              </a:prstGeom>
              <a:blipFill rotWithShape="1">
                <a:blip r:embed="rId4"/>
                <a:stretch>
                  <a:fillRect l="-1772" t="-943" b="-20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99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Příklady 6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935596" y="148478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ea typeface="Cambria Math"/>
              </a:rPr>
              <a:t>V tabulce vidíme porovnání řešení všemi metodami. Tento integrál však lze řešit i analyticky (přesně): 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</a:t>
            </a:r>
            <a:r>
              <a:rPr lang="cs-CZ" sz="2200" b="1" dirty="0" smtClean="0">
                <a:solidFill>
                  <a:srgbClr val="FF0000"/>
                </a:solidFill>
                <a:ea typeface="Cambria Math"/>
              </a:rPr>
              <a:t> </a:t>
            </a:r>
            <a:r>
              <a:rPr lang="cs-C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9</a:t>
            </a:r>
            <a:r>
              <a:rPr lang="cs-CZ" sz="2200" b="1" dirty="0" smtClean="0">
                <a:solidFill>
                  <a:srgbClr val="FF0000"/>
                </a:solidFill>
                <a:ea typeface="Cambria Math"/>
              </a:rPr>
              <a:t> </a:t>
            </a:r>
            <a:r>
              <a:rPr lang="cs-CZ" sz="2200" dirty="0" smtClean="0">
                <a:ea typeface="Cambria Math"/>
              </a:rPr>
              <a:t>.</a:t>
            </a:r>
            <a:endParaRPr lang="cs-CZ" sz="2200" dirty="0">
              <a:ea typeface="Cambria Math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280552"/>
                  </p:ext>
                </p:extLst>
              </p:nvPr>
            </p:nvGraphicFramePr>
            <p:xfrm>
              <a:off x="1043608" y="2420888"/>
              <a:ext cx="6408710" cy="317743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15530"/>
                    <a:gridCol w="915530"/>
                    <a:gridCol w="915530"/>
                    <a:gridCol w="915530"/>
                    <a:gridCol w="915530"/>
                    <a:gridCol w="915530"/>
                    <a:gridCol w="915530"/>
                  </a:tblGrid>
                  <a:tr h="299709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cs-CZ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cs-CZ" sz="1600" b="1" i="1" u="none" strike="noStrike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𝒌</m:t>
                                    </m:r>
                                  </m:sub>
                                </m:sSub>
                                <m:r>
                                  <a:rPr lang="cs-CZ" sz="16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obd</a:t>
                          </a:r>
                          <a:r>
                            <a:rPr lang="cs-CZ" sz="1600" b="1" u="none" strike="noStrike" dirty="0" smtClean="0">
                              <a:effectLst/>
                            </a:rPr>
                            <a:t>-levá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obd</a:t>
                          </a:r>
                          <a:r>
                            <a:rPr lang="cs-CZ" sz="1600" b="1" u="none" strike="noStrike" dirty="0" smtClean="0">
                              <a:effectLst/>
                            </a:rPr>
                            <a:t>-pravá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lichob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Simpson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3/8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 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5,25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6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6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9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4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4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8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8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12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11,25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 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94520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 </a:t>
                          </a:r>
                          <a:r>
                            <a:rPr lang="cs-CZ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Součty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16,25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19,25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35,5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54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48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99709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násobitel: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0,25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0,166667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0,1875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Integrál =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8,125000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9,625000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8,875000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9,000000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9,000000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3280552"/>
                  </p:ext>
                </p:extLst>
              </p:nvPr>
            </p:nvGraphicFramePr>
            <p:xfrm>
              <a:off x="1043608" y="2420888"/>
              <a:ext cx="6408710" cy="317743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915530"/>
                    <a:gridCol w="915530"/>
                    <a:gridCol w="915530"/>
                    <a:gridCol w="915530"/>
                    <a:gridCol w="915530"/>
                    <a:gridCol w="915530"/>
                    <a:gridCol w="915530"/>
                  </a:tblGrid>
                  <a:tr h="29970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2"/>
                          <a:stretch>
                            <a:fillRect t="-10204" r="-601333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9525" marR="9525" marT="9525" marB="0" anchor="ctr">
                        <a:blipFill rotWithShape="1">
                          <a:blip r:embed="rId2"/>
                          <a:stretch>
                            <a:fillRect l="-100000" t="-10204" r="-501333" b="-10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obd</a:t>
                          </a:r>
                          <a:r>
                            <a:rPr lang="cs-CZ" sz="1600" b="1" u="none" strike="noStrike" dirty="0" smtClean="0">
                              <a:effectLst/>
                            </a:rPr>
                            <a:t>-levá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obd</a:t>
                          </a:r>
                          <a:r>
                            <a:rPr lang="cs-CZ" sz="1600" b="1" u="none" strike="noStrike" dirty="0" smtClean="0">
                              <a:effectLst/>
                            </a:rPr>
                            <a:t>-</a:t>
                          </a:r>
                          <a:r>
                            <a:rPr lang="cs-CZ" sz="1600" b="1" u="none" strike="noStrike" dirty="0" smtClean="0">
                              <a:effectLst/>
                            </a:rPr>
                            <a:t>pravá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lichob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 err="1" smtClean="0">
                              <a:effectLst/>
                            </a:rPr>
                            <a:t>Simpson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3/8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 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0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5,25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6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6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9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1,5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3,75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4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4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4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8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8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12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2,5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3,75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3,75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7,5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11,25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</a:rPr>
                            <a:t>3</a:t>
                          </a:r>
                          <a:endParaRPr lang="cs-CZ" sz="1600" b="1" i="0" u="none" strike="noStrike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 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3</a:t>
                          </a:r>
                          <a:endParaRPr lang="cs-CZ" sz="16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3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94520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 dirty="0">
                              <a:effectLst/>
                            </a:rPr>
                            <a:t> </a:t>
                          </a:r>
                          <a:r>
                            <a:rPr lang="cs-CZ" sz="16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/>
                            </a:rPr>
                            <a:t>Součty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pPr algn="ctr" fontAlgn="ctr"/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16,25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19,25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35,5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54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effectLst/>
                            </a:rPr>
                            <a:t>48</a:t>
                          </a:r>
                          <a:endParaRPr lang="cs-CZ" sz="16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99709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násobitel: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0,25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0,166667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0070C0"/>
                              </a:solidFill>
                              <a:effectLst/>
                            </a:rPr>
                            <a:t>0,1875</a:t>
                          </a:r>
                          <a:endParaRPr lang="cs-CZ" sz="1600" b="1" i="0" u="none" strike="noStrike" dirty="0">
                            <a:solidFill>
                              <a:srgbClr val="0070C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285437">
                    <a:tc gridSpan="2"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u="none" strike="noStrike">
                              <a:effectLst/>
                            </a:rPr>
                            <a:t>Integrál =</a:t>
                          </a:r>
                          <a:endParaRPr lang="cs-CZ" sz="16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8,125000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9,625000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8,875000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9,000000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cs-CZ" sz="1600" b="1" u="none" strike="noStrike" dirty="0">
                              <a:solidFill>
                                <a:srgbClr val="FF0000"/>
                              </a:solidFill>
                              <a:effectLst/>
                            </a:rPr>
                            <a:t>9,000000</a:t>
                          </a:r>
                          <a:endParaRPr lang="cs-CZ" sz="16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4222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Přesnost řešení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484784"/>
                <a:ext cx="7416824" cy="3805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Obdélníkové metody jsou značně nepřesné, proto se téměř nepoužívají. Nejčastěji se používají lichoběžníková metoda a </a:t>
                </a:r>
                <a:r>
                  <a:rPr lang="cs-CZ" sz="2200" dirty="0" err="1" smtClean="0">
                    <a:ea typeface="Cambria Math"/>
                  </a:rPr>
                  <a:t>Simpsonovo</a:t>
                </a:r>
                <a:r>
                  <a:rPr lang="cs-CZ" sz="2200" dirty="0" smtClean="0">
                    <a:ea typeface="Cambria Math"/>
                  </a:rPr>
                  <a:t> pravidlo.  Pro ně si ukažme odhad chyby metody:</a:t>
                </a:r>
              </a:p>
              <a:p>
                <a:endParaRPr lang="cs-CZ" sz="800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𝑙𝑖𝑐h</m:t>
                        </m:r>
                      </m:sub>
                    </m:sSub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=−</m:t>
                    </m:r>
                    <m:sSup>
                      <m:sSup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cs-CZ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cs-CZ" sz="2200" b="0" i="1" smtClean="0">
                        <a:latin typeface="Cambria Math"/>
                        <a:ea typeface="Cambria Math"/>
                      </a:rPr>
                      <m:t>.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′′(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  , kde 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/>
                        <a:ea typeface="Cambria Math"/>
                      </a:rPr>
                      <m:t>𝜉</m:t>
                    </m:r>
                    <m:r>
                      <a:rPr lang="cs-CZ" sz="2200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cs-CZ" sz="2200" dirty="0" smtClean="0">
                  <a:ea typeface="Cambria Math"/>
                </a:endParaRPr>
              </a:p>
              <a:p>
                <a:pPr algn="ctr"/>
                <a:endParaRPr lang="cs-CZ" sz="800" dirty="0" smtClean="0">
                  <a:ea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𝑆𝑖𝑚</m:t>
                        </m:r>
                      </m:sub>
                    </m:sSub>
                    <m:r>
                      <a:rPr lang="cs-CZ" sz="2200" i="1">
                        <a:latin typeface="Cambria Math"/>
                        <a:ea typeface="Cambria Math"/>
                      </a:rPr>
                      <m:t>=−</m:t>
                    </m:r>
                    <m:sSup>
                      <m:sSup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h</m:t>
                        </m:r>
                      </m:e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  <m:f>
                      <m:f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80</m:t>
                        </m:r>
                      </m:den>
                    </m:f>
                    <m:r>
                      <a:rPr lang="cs-CZ" sz="2200" i="1">
                        <a:latin typeface="Cambria Math"/>
                        <a:ea typeface="Cambria Math"/>
                      </a:rPr>
                      <m:t>.</m:t>
                    </m:r>
                    <m:sSup>
                      <m:sSupPr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(4)</m:t>
                        </m:r>
                      </m:sup>
                    </m:sSup>
                    <m:r>
                      <a:rPr lang="cs-CZ" sz="22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𝜉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</a:t>
                </a:r>
                <a:r>
                  <a:rPr lang="cs-CZ" sz="2200" dirty="0">
                    <a:ea typeface="Cambria Math"/>
                  </a:rPr>
                  <a:t>, kde  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  <a:ea typeface="Cambria Math"/>
                      </a:rPr>
                      <m:t>𝜉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⟨"/>
                        <m:endChr m:val="⟩"/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</m:oMath>
                </a14:m>
                <a:endParaRPr lang="cs-CZ" sz="2200" dirty="0" smtClean="0">
                  <a:ea typeface="Cambria Math"/>
                </a:endParaRPr>
              </a:p>
              <a:p>
                <a:pPr algn="ctr"/>
                <a:endParaRPr lang="cs-CZ" sz="800" dirty="0" smtClean="0">
                  <a:ea typeface="Cambria Math"/>
                </a:endParaRPr>
              </a:p>
              <a:p>
                <a:r>
                  <a:rPr lang="cs-CZ" sz="2200" dirty="0">
                    <a:ea typeface="Cambria Math"/>
                  </a:rPr>
                  <a:t>Je-li </a:t>
                </a:r>
                <a:r>
                  <a:rPr lang="cs-CZ" sz="2200" dirty="0" smtClean="0">
                    <a:ea typeface="Cambria Math"/>
                  </a:rPr>
                  <a:t>přesnost </a:t>
                </a:r>
                <a14:m>
                  <m:oMath xmlns:m="http://schemas.openxmlformats.org/officeDocument/2006/math">
                    <m:r>
                      <a:rPr lang="cs-CZ" sz="22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zadaná předem, postupujeme tak, že uvedený výpočet opakujeme pro poloviční krok a sledujeme, kdy jejich rozdíl v absolutní hodnotě bude menší než </a:t>
                </a:r>
                <a14:m>
                  <m:oMath xmlns:m="http://schemas.openxmlformats.org/officeDocument/2006/math">
                    <m:r>
                      <a:rPr lang="cs-CZ" sz="2200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. Tento postup však může v některých případech selhat!!</a:t>
                </a:r>
                <a:endParaRPr lang="cs-CZ" sz="2200" dirty="0">
                  <a:ea typeface="Cambria Math"/>
                </a:endParaRPr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84784"/>
                <a:ext cx="7416824" cy="3805529"/>
              </a:xfrm>
              <a:prstGeom prst="rect">
                <a:avLst/>
              </a:prstGeom>
              <a:blipFill rotWithShape="1">
                <a:blip r:embed="rId2"/>
                <a:stretch>
                  <a:fillRect l="-986" t="-962" r="-1808" b="-224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40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Rombergova</a:t>
            </a:r>
            <a:r>
              <a:rPr lang="cs-CZ" sz="4000" b="1" dirty="0" smtClean="0">
                <a:solidFill>
                  <a:srgbClr val="C00000"/>
                </a:solidFill>
              </a:rPr>
              <a:t> metoda 1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683568" y="1229621"/>
                <a:ext cx="7848872" cy="4972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>
                    <a:ea typeface="Cambria Math"/>
                  </a:rPr>
                  <a:t>Najdeme aproximace integrálu  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𝐼</m:t>
                    </m:r>
                    <m:r>
                      <a:rPr lang="cs-CZ" sz="2200" b="0" i="0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cs-CZ" sz="2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sub>
                      <m:sup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sup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cs-CZ" sz="2200" dirty="0" smtClean="0">
                    <a:ea typeface="Cambria Math"/>
                  </a:rPr>
                  <a:t>    pomocí lichoběžníkového pravidla:</a:t>
                </a:r>
              </a:p>
              <a:p>
                <a:r>
                  <a:rPr lang="cs-CZ" sz="220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𝒌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sSup>
                          <m:sSup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sup>
                        </m:sSup>
                      </m:den>
                    </m:f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sSup>
                              <m:sSupPr>
                                <m:ctrlP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sup>
                            </m:sSup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</m:e>
                          <m:sub>
                            <m:sSup>
                              <m:sSupPr>
                                <m:ctrlP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cs-CZ" sz="2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cs-CZ" sz="2200" dirty="0" smtClean="0">
                    <a:ea typeface="Cambria Math"/>
                  </a:rPr>
                  <a:t> , 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cs-CZ" sz="2200" dirty="0" smtClean="0">
                    <a:ea typeface="Cambria Math"/>
                  </a:rPr>
                  <a:t> = 0,1,2,…</a:t>
                </a:r>
              </a:p>
              <a:p>
                <a:r>
                  <a:rPr lang="cs-CZ" sz="2200" dirty="0" smtClean="0">
                    <a:ea typeface="Cambria Math"/>
                  </a:rPr>
                  <a:t>Odhadneme přesnou hodnotu pomocí </a:t>
                </a:r>
                <a:r>
                  <a:rPr lang="cs-CZ" sz="2200" dirty="0" err="1" smtClean="0">
                    <a:ea typeface="Cambria Math"/>
                  </a:rPr>
                  <a:t>Richardsonovy</a:t>
                </a:r>
                <a:r>
                  <a:rPr lang="cs-CZ" sz="2200" dirty="0" smtClean="0">
                    <a:ea typeface="Cambria Math"/>
                  </a:rPr>
                  <a:t> extrapolace:</a:t>
                </a:r>
              </a:p>
              <a:p>
                <a:r>
                  <a:rPr lang="cs-CZ" sz="2200" b="1" dirty="0" smtClean="0">
                    <a:solidFill>
                      <a:srgbClr val="FF0000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𝑻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𝒌𝒎</m:t>
                        </m:r>
                      </m:sub>
                    </m:sSub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p>
                        </m:sSup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  <m:sup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p>
                        </m:sSup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𝑻</m:t>
                            </m:r>
                          </m:e>
                          <m:sub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cs-CZ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𝒎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200" dirty="0" smtClean="0">
                    <a:ea typeface="Cambria Math"/>
                  </a:rPr>
                  <a:t> , 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cs-CZ" sz="2200" dirty="0" smtClean="0">
                    <a:ea typeface="Cambria Math"/>
                  </a:rPr>
                  <a:t> = 1,2,…  ,  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m</a:t>
                </a:r>
                <a:r>
                  <a:rPr lang="cs-CZ" sz="2200" dirty="0" smtClean="0">
                    <a:ea typeface="Cambria Math"/>
                  </a:rPr>
                  <a:t> = 1,2,…,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Výpočty uspořádáme do schématu:</a:t>
                </a:r>
              </a:p>
              <a:p>
                <a:pPr>
                  <a:tabLst>
                    <a:tab pos="1433513" algn="l"/>
                  </a:tabLst>
                </a:pPr>
                <a:r>
                  <a:rPr lang="cs-CZ" sz="2200" dirty="0"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00</a:t>
                </a:r>
              </a:p>
              <a:p>
                <a:pPr>
                  <a:tabLst>
                    <a:tab pos="1433513" algn="l"/>
                    <a:tab pos="2155825" algn="l"/>
                  </a:tabLst>
                </a:pP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10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11</a:t>
                </a:r>
              </a:p>
              <a:p>
                <a:pPr>
                  <a:tabLst>
                    <a:tab pos="1433513" algn="l"/>
                    <a:tab pos="2155825" algn="l"/>
                    <a:tab pos="2784475" algn="l"/>
                    <a:tab pos="3411538" algn="l"/>
                    <a:tab pos="4040188" algn="l"/>
                    <a:tab pos="4667250" algn="l"/>
                  </a:tabLst>
                </a:pP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20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21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T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22</a:t>
                </a:r>
              </a:p>
              <a:p>
                <a:pPr>
                  <a:tabLst>
                    <a:tab pos="1433513" algn="l"/>
                    <a:tab pos="2155825" algn="l"/>
                    <a:tab pos="2784475" algn="l"/>
                    <a:tab pos="3411538" algn="l"/>
                    <a:tab pos="4040188" algn="l"/>
                    <a:tab pos="4667250" algn="l"/>
                  </a:tabLst>
                </a:pP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…………………………………………………..</a:t>
                </a:r>
              </a:p>
              <a:p>
                <a:pPr>
                  <a:tabLst>
                    <a:tab pos="1433513" algn="l"/>
                    <a:tab pos="2155825" algn="l"/>
                    <a:tab pos="2784475" algn="l"/>
                    <a:tab pos="3411538" algn="l"/>
                    <a:tab pos="4040188" algn="l"/>
                    <a:tab pos="4667250" algn="l"/>
                  </a:tabLst>
                </a:pP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cs-CZ" sz="2200" i="1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0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T</a:t>
                </a:r>
                <a:r>
                  <a:rPr lang="cs-CZ" sz="2200" i="1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1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T</a:t>
                </a:r>
                <a:r>
                  <a:rPr lang="cs-CZ" sz="2200" i="1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</a:t>
                </a:r>
                <a:r>
                  <a:rPr lang="cs-CZ" sz="2200" baseline="-2500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2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	……………..	</a:t>
                </a:r>
                <a:r>
                  <a:rPr lang="cs-CZ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T</a:t>
                </a:r>
                <a:r>
                  <a:rPr lang="cs-CZ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kk</a:t>
                </a:r>
                <a:endParaRPr lang="cs-CZ" sz="2200" b="1" i="1" baseline="-25000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>
                  <a:tabLst>
                    <a:tab pos="1433513" algn="l"/>
                    <a:tab pos="2155825" algn="l"/>
                    <a:tab pos="2784475" algn="l"/>
                    <a:tab pos="3411538" algn="l"/>
                    <a:tab pos="4040188" algn="l"/>
                    <a:tab pos="4667250" algn="l"/>
                  </a:tabLst>
                </a:pPr>
                <a:r>
                  <a:rPr lang="cs-CZ" sz="2200" i="1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	</a:t>
                </a:r>
                <a:r>
                  <a:rPr lang="cs-CZ" sz="2200" i="1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…………………………………………………..</a:t>
                </a:r>
              </a:p>
              <a:p>
                <a:pPr>
                  <a:tabLst>
                    <a:tab pos="1433513" algn="l"/>
                    <a:tab pos="2155825" algn="l"/>
                    <a:tab pos="2784475" algn="l"/>
                    <a:tab pos="3411538" algn="l"/>
                    <a:tab pos="4040188" algn="l"/>
                    <a:tab pos="4667250" algn="l"/>
                  </a:tabLst>
                </a:pPr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Zastavíme, když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cs-CZ" sz="220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2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𝑘𝑘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220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−1,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cs-CZ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cs-CZ" sz="22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 .  Výsledek: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𝑰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sSub>
                      <m:sSubPr>
                        <m:ctrlP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𝑻</m:t>
                        </m:r>
                      </m:e>
                      <m:sub>
                        <m:r>
                          <a:rPr lang="cs-CZ" sz="2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𝒌𝒌</m:t>
                        </m:r>
                      </m:sub>
                    </m:sSub>
                  </m:oMath>
                </a14:m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 .</a:t>
                </a:r>
                <a:endParaRPr lang="cs-CZ" sz="2200" dirty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229621"/>
                <a:ext cx="7848872" cy="4972900"/>
              </a:xfrm>
              <a:prstGeom prst="rect">
                <a:avLst/>
              </a:prstGeom>
              <a:blipFill rotWithShape="1">
                <a:blip r:embed="rId2"/>
                <a:stretch>
                  <a:fillRect l="-932" b="-147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Rombergova</a:t>
            </a:r>
            <a:r>
              <a:rPr lang="cs-CZ" sz="4000" b="1" dirty="0" smtClean="0">
                <a:solidFill>
                  <a:srgbClr val="C00000"/>
                </a:solidFill>
              </a:rPr>
              <a:t> metoda 2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39552" y="1229621"/>
                <a:ext cx="8136904" cy="5008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u="sng" dirty="0" smtClean="0">
                    <a:ea typeface="Cambria Math"/>
                  </a:rPr>
                  <a:t>Příklad.</a:t>
                </a:r>
                <a:r>
                  <a:rPr lang="cs-CZ" sz="2200" dirty="0" smtClean="0">
                    <a:ea typeface="Cambria Math"/>
                  </a:rPr>
                  <a:t> Vyčíslete integrál  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cs-CZ" sz="22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cs-CZ" sz="22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sup>
                        </m:sSup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cs-CZ" sz="2200" b="1" dirty="0" smtClean="0">
                    <a:ea typeface="Cambria Math"/>
                  </a:rPr>
                  <a:t>  </a:t>
                </a:r>
                <a:r>
                  <a:rPr lang="cs-CZ" sz="2200" dirty="0" smtClean="0">
                    <a:ea typeface="Cambria Math"/>
                  </a:rPr>
                  <a:t>s přesností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𝟎𝟎𝟎𝟓</m:t>
                    </m:r>
                  </m:oMath>
                </a14:m>
                <a:endParaRPr lang="cs-CZ" sz="2200" b="1" dirty="0" smtClean="0">
                  <a:ea typeface="Cambria Math"/>
                </a:endParaRPr>
              </a:p>
              <a:p>
                <a:r>
                  <a:rPr lang="cs-CZ" sz="2200" u="sng" dirty="0" smtClean="0">
                    <a:ea typeface="Cambria Math"/>
                  </a:rPr>
                  <a:t>Krok</a:t>
                </a:r>
                <a:r>
                  <a:rPr lang="cs-CZ" sz="2200" b="1" u="sng" dirty="0" smtClean="0">
                    <a:ea typeface="Cambria Math"/>
                  </a:rPr>
                  <a:t> </a:t>
                </a:r>
                <a:r>
                  <a:rPr lang="cs-CZ" sz="2200" b="1" i="1" u="sng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 </a:t>
                </a:r>
                <a:r>
                  <a:rPr lang="cs-CZ" sz="2200" b="1" u="sng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0 </a:t>
                </a:r>
                <a:r>
                  <a:rPr lang="cs-CZ" sz="2200" b="1" u="sng" dirty="0" smtClean="0">
                    <a:ea typeface="Cambria Math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den>
                    </m:f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cs-CZ" sz="2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cs-CZ" sz="2200" b="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𝟔𝟖𝟑𝟗𝟒</m:t>
                    </m:r>
                  </m:oMath>
                </a14:m>
                <a:r>
                  <a:rPr lang="cs-CZ" sz="22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</a:p>
              <a:p>
                <a:endParaRPr lang="cs-CZ" sz="2200" dirty="0" smtClean="0">
                  <a:ea typeface="Cambria Math"/>
                </a:endParaRPr>
              </a:p>
              <a:p>
                <a:r>
                  <a:rPr lang="cs-CZ" sz="2200" u="sng" dirty="0" smtClean="0">
                    <a:ea typeface="Cambria Math"/>
                  </a:rPr>
                  <a:t>Krok</a:t>
                </a:r>
                <a:r>
                  <a:rPr lang="cs-CZ" sz="2200" b="1" u="sng" dirty="0" smtClean="0">
                    <a:ea typeface="Cambria Math"/>
                  </a:rPr>
                  <a:t> </a:t>
                </a:r>
                <a:r>
                  <a:rPr lang="cs-CZ" sz="2200" b="1" i="1" u="sng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 </a:t>
                </a:r>
                <a:r>
                  <a:rPr lang="cs-CZ" sz="2200" b="1" u="sng" dirty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1 </a:t>
                </a:r>
                <a:r>
                  <a:rPr lang="cs-CZ" sz="2200" b="1" u="sng" dirty="0">
                    <a:ea typeface="Cambria Math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cs-CZ" sz="22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0,5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cs-CZ" sz="2200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cs-CZ" sz="2200" b="0" i="1" smtClean="0">
                                    <a:latin typeface="Cambria Math"/>
                                    <a:ea typeface="Cambria Math"/>
                                  </a:rPr>
                                  <m:t>0,5</m:t>
                                </m:r>
                              </m:e>
                              <m:sup>
                                <m:r>
                                  <a:rPr lang="cs-CZ" sz="22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d>
                    <m:r>
                      <a:rPr lang="cs-CZ" sz="2200" i="1">
                        <a:latin typeface="Cambria Math"/>
                        <a:ea typeface="Cambria Math"/>
                      </a:rPr>
                      <m:t>=0,</m:t>
                    </m:r>
                    <m:r>
                      <a:rPr lang="cs-CZ" sz="2200" b="0" i="1" smtClean="0">
                        <a:latin typeface="Cambria Math"/>
                        <a:ea typeface="Cambria Math"/>
                      </a:rPr>
                      <m:t>73137</m:t>
                    </m:r>
                  </m:oMath>
                </a14:m>
                <a:r>
                  <a:rPr lang="cs-CZ" sz="2200" dirty="0">
                    <a:ea typeface="Cambria Math"/>
                  </a:rPr>
                  <a:t>  </a:t>
                </a:r>
                <a:endParaRPr lang="cs-CZ" sz="2200" dirty="0" smtClean="0">
                  <a:ea typeface="Cambria Math"/>
                </a:endParaRPr>
              </a:p>
              <a:p>
                <a:endParaRPr lang="cs-CZ" sz="22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sub>
                        </m:sSub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00</m:t>
                            </m:r>
                          </m:sub>
                        </m:sSub>
                      </m:e>
                    </m:d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4.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0,73137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0,68394</m:t>
                        </m:r>
                      </m:e>
                    </m:d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𝟕𝟒𝟕𝟏𝟖</m:t>
                    </m:r>
                  </m:oMath>
                </a14:m>
                <a:r>
                  <a:rPr lang="cs-CZ" sz="22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endParaRPr lang="cs-CZ" sz="2200" dirty="0" smtClean="0">
                  <a:ea typeface="Cambria Math"/>
                </a:endParaRPr>
              </a:p>
              <a:p>
                <a:endParaRPr lang="cs-CZ" sz="800" dirty="0" smtClean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Nyní již máme dvě po sobě jdoucí aproximace, a proto můžeme ověřit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sub>
                          </m:sSub>
                          <m:r>
                            <a:rPr lang="cs-CZ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𝟎𝟎</m:t>
                              </m:r>
                            </m:sub>
                          </m:sSub>
                        </m:e>
                      </m:d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𝟎𝟔𝟔𝟐𝟒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cs-CZ" sz="2200" b="1" dirty="0" smtClean="0">
                  <a:solidFill>
                    <a:srgbClr val="00B050"/>
                  </a:solidFill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Tedy požadovaná přesnost ještě není splněna, a proto musíme pokračovat.</a:t>
                </a: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29621"/>
                <a:ext cx="8136904" cy="5008166"/>
              </a:xfrm>
              <a:prstGeom prst="rect">
                <a:avLst/>
              </a:prstGeom>
              <a:blipFill rotWithShape="1">
                <a:blip r:embed="rId2"/>
                <a:stretch>
                  <a:fillRect l="-975" r="-375" b="-158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avá složená závorka 1"/>
          <p:cNvSpPr/>
          <p:nvPr/>
        </p:nvSpPr>
        <p:spPr>
          <a:xfrm rot="5400000">
            <a:off x="5040160" y="1736904"/>
            <a:ext cx="144000" cy="1800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118946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á složená závorka 6"/>
          <p:cNvSpPr/>
          <p:nvPr/>
        </p:nvSpPr>
        <p:spPr>
          <a:xfrm rot="5400000">
            <a:off x="5472108" y="3060072"/>
            <a:ext cx="14400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381614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0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Rombergova</a:t>
            </a:r>
            <a:r>
              <a:rPr lang="cs-CZ" sz="4000" b="1" dirty="0" smtClean="0">
                <a:solidFill>
                  <a:srgbClr val="C00000"/>
                </a:solidFill>
              </a:rPr>
              <a:t> metoda 3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539552" y="1229621"/>
                <a:ext cx="8244916" cy="464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u="sng" dirty="0" smtClean="0">
                    <a:ea typeface="Cambria Math"/>
                  </a:rPr>
                  <a:t>Krok</a:t>
                </a:r>
                <a:r>
                  <a:rPr lang="cs-CZ" sz="2200" b="1" u="sng" dirty="0" smtClean="0">
                    <a:ea typeface="Cambria Math"/>
                  </a:rPr>
                  <a:t> </a:t>
                </a:r>
                <a:r>
                  <a:rPr lang="cs-CZ" sz="2200" b="1" i="1" u="sng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k </a:t>
                </a:r>
                <a:r>
                  <a:rPr lang="cs-CZ" sz="2200" b="1" u="sng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= 2 </a:t>
                </a:r>
                <a:r>
                  <a:rPr lang="cs-CZ" sz="2200" b="1" u="sng" dirty="0" smtClean="0">
                    <a:ea typeface="Cambria Math"/>
                  </a:rPr>
                  <a:t>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𝑎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cs-CZ" sz="22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cs-CZ" sz="2200" dirty="0">
                    <a:ea typeface="Cambria Math"/>
                  </a:rPr>
                  <a:t>  </a:t>
                </a:r>
                <a:endParaRPr lang="cs-CZ" sz="220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0,25.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0,</m:t>
                                  </m:r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0,</m:t>
                                  </m:r>
                                  <m:r>
                                    <a:rPr lang="cs-CZ" sz="22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cs-CZ" sz="22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  <m:r>
                        <a:rPr lang="cs-CZ" sz="2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0,74298</m:t>
                      </m:r>
                    </m:oMath>
                  </m:oMathPara>
                </a14:m>
                <a:endParaRPr lang="cs-CZ" sz="2200" dirty="0" smtClean="0">
                  <a:ea typeface="Cambria Math"/>
                </a:endParaRPr>
              </a:p>
              <a:p>
                <a:endParaRPr lang="cs-CZ" sz="8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:endParaRPr lang="cs-CZ" sz="8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cs-CZ" sz="2200" i="1"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cs-CZ" sz="22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cs-CZ" sz="220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4.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0,74298</m:t>
                        </m:r>
                        <m:r>
                          <m:rPr>
                            <m:nor/>
                          </m:rPr>
                          <a:rPr lang="cs-CZ" sz="2200" dirty="0">
                            <a:ea typeface="Cambria Math"/>
                          </a:rPr>
                          <m:t> </m:t>
                        </m:r>
                        <m:r>
                          <a:rPr lang="cs-CZ" sz="2200" b="0" i="1" dirty="0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0,73137</m:t>
                        </m:r>
                      </m:e>
                    </m:d>
                    <m:r>
                      <a:rPr lang="cs-CZ" sz="2200" b="0" i="1" smtClean="0">
                        <a:latin typeface="Cambria Math"/>
                        <a:ea typeface="Cambria Math"/>
                      </a:rPr>
                      <m:t>=0,74686</m:t>
                    </m:r>
                  </m:oMath>
                </a14:m>
                <a:r>
                  <a:rPr lang="cs-CZ" sz="2200" dirty="0" smtClean="0">
                    <a:ea typeface="Cambria Math"/>
                  </a:rPr>
                  <a:t> </a:t>
                </a:r>
              </a:p>
              <a:p>
                <a:endParaRPr lang="cs-CZ" sz="800" dirty="0">
                  <a:ea typeface="Cambria Math"/>
                </a:endParaRPr>
              </a:p>
              <a:p>
                <a:endParaRPr lang="cs-CZ" sz="800" dirty="0" smtClean="0">
                  <a:ea typeface="Cambria Math"/>
                </a:endParaRPr>
              </a:p>
              <a:p>
                <a:endParaRPr lang="cs-CZ" sz="800" dirty="0">
                  <a:ea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22</m:t>
                        </m:r>
                      </m:sub>
                    </m:sSub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den>
                    </m:f>
                    <m:r>
                      <a:rPr lang="cs-CZ" sz="2200" b="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  <m:sup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21</m:t>
                            </m:r>
                          </m:sub>
                        </m:sSub>
                        <m:r>
                          <a:rPr lang="cs-CZ" sz="2200" b="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cs-CZ" sz="22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b="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cs-CZ" sz="2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11</m:t>
                            </m:r>
                          </m:sub>
                        </m:sSub>
                      </m:e>
                    </m:d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15</m:t>
                        </m:r>
                      </m:den>
                    </m:f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  <m:d>
                      <m:dPr>
                        <m:ctrlP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4.</m:t>
                        </m:r>
                        <m:r>
                          <a:rPr lang="cs-CZ" sz="2200" i="1">
                            <a:latin typeface="Cambria Math"/>
                            <a:ea typeface="Cambria Math"/>
                          </a:rPr>
                          <m:t>0,74686</m:t>
                        </m:r>
                        <m:r>
                          <a:rPr lang="cs-CZ" sz="22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cs-CZ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0,74718</m:t>
                        </m:r>
                      </m:e>
                    </m:d>
                    <m:r>
                      <a:rPr lang="cs-CZ" sz="2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𝟕𝟒𝟔𝟖𝟑</m:t>
                    </m:r>
                  </m:oMath>
                </a14:m>
                <a:r>
                  <a:rPr lang="cs-CZ" sz="22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:endParaRPr lang="cs-CZ" sz="2200" dirty="0" smtClean="0">
                  <a:ea typeface="Cambria Math"/>
                </a:endParaRPr>
              </a:p>
              <a:p>
                <a:endParaRPr lang="cs-CZ" sz="800" dirty="0" smtClean="0">
                  <a:ea typeface="Cambria Math"/>
                </a:endParaRP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Ověříme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cs-CZ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𝟐𝟐</m:t>
                              </m:r>
                            </m:sub>
                          </m:sSub>
                          <m:r>
                            <a:rPr lang="cs-CZ" sz="2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</m:sub>
                          </m:sSub>
                        </m:e>
                      </m:d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𝟎𝟎𝟎𝟑𝟓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cs-CZ" sz="22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𝜺</m:t>
                      </m:r>
                    </m:oMath>
                  </m:oMathPara>
                </a14:m>
                <a:endParaRPr lang="cs-CZ" sz="2200" b="1" dirty="0" smtClean="0">
                  <a:solidFill>
                    <a:srgbClr val="00B050"/>
                  </a:solidFill>
                  <a:ea typeface="Cambria Math"/>
                  <a:cs typeface="Times New Roman" panose="02020603050405020304" pitchFamily="18" charset="0"/>
                </a:endParaRP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Tedy požadovaná přesnost je splněna. </a:t>
                </a:r>
              </a:p>
              <a:p>
                <a:r>
                  <a:rPr lang="cs-CZ" sz="2200" dirty="0" smtClean="0">
                    <a:ea typeface="Cambria Math"/>
                    <a:cs typeface="Times New Roman" panose="02020603050405020304" pitchFamily="18" charset="0"/>
                  </a:rPr>
                  <a:t>Výsledek:   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𝑰</m:t>
                    </m:r>
                    <m:r>
                      <a:rPr lang="cs-CZ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≈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cs-CZ" sz="2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𝟕𝟒𝟔𝟖𝟑</m:t>
                    </m:r>
                  </m:oMath>
                </a14:m>
                <a:endParaRPr lang="cs-CZ" sz="2200" b="1" dirty="0" smtClean="0">
                  <a:ea typeface="Cambria Math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29621"/>
                <a:ext cx="8244916" cy="4648901"/>
              </a:xfrm>
              <a:prstGeom prst="rect">
                <a:avLst/>
              </a:prstGeom>
              <a:blipFill rotWithShape="1">
                <a:blip r:embed="rId2"/>
                <a:stretch>
                  <a:fillRect l="-962" t="-919" b="-17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Pravá složená závorka 1"/>
          <p:cNvSpPr/>
          <p:nvPr/>
        </p:nvSpPr>
        <p:spPr>
          <a:xfrm rot="5400000">
            <a:off x="4355984" y="1340760"/>
            <a:ext cx="144000" cy="2592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283968" y="263691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Rombergova</a:t>
            </a:r>
            <a:r>
              <a:rPr lang="cs-CZ" sz="4000" b="1" dirty="0" smtClean="0">
                <a:solidFill>
                  <a:srgbClr val="C00000"/>
                </a:solidFill>
              </a:rPr>
              <a:t> metoda 4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ovéPole 2"/>
              <p:cNvSpPr txBox="1"/>
              <p:nvPr/>
            </p:nvSpPr>
            <p:spPr>
              <a:xfrm>
                <a:off x="539552" y="1229621"/>
                <a:ext cx="8136904" cy="898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b="1" u="sng" dirty="0" smtClean="0">
                    <a:ea typeface="Cambria Math"/>
                  </a:rPr>
                  <a:t>Příklad.</a:t>
                </a:r>
                <a:r>
                  <a:rPr lang="cs-CZ" sz="2200" dirty="0" smtClean="0">
                    <a:ea typeface="Cambria Math"/>
                  </a:rPr>
                  <a:t> </a:t>
                </a:r>
                <a:r>
                  <a:rPr lang="cs-CZ" sz="2000" dirty="0" smtClean="0">
                    <a:ea typeface="Cambria Math"/>
                  </a:rPr>
                  <a:t>Vyčíslete integrál  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cs-CZ" sz="2200" b="1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  <m:sup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𝟖</m:t>
                        </m:r>
                      </m:sup>
                      <m:e>
                        <m:sSup>
                          <m:sSupPr>
                            <m:ctrlP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cs-CZ" sz="2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sup>
                        </m:sSup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  <m:r>
                          <a:rPr lang="cs-CZ" sz="2200" b="1" i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𝐬𝐢𝐧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a:rPr lang="cs-CZ" sz="22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cs-CZ" sz="2200" b="1" dirty="0" smtClean="0">
                    <a:ea typeface="Cambria Math"/>
                  </a:rPr>
                  <a:t>  </a:t>
                </a:r>
                <a:r>
                  <a:rPr lang="cs-CZ" sz="2000" dirty="0" smtClean="0">
                    <a:ea typeface="Cambria Math"/>
                  </a:rPr>
                  <a:t>s přesností  </a:t>
                </a:r>
                <a14:m>
                  <m:oMath xmlns:m="http://schemas.openxmlformats.org/officeDocument/2006/math"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cs-CZ" sz="22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cs-CZ" sz="22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cs-CZ" sz="22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𝟏𝟎</m:t>
                        </m:r>
                      </m:e>
                      <m:sup>
                        <m:r>
                          <a:rPr lang="cs-CZ" sz="22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200" b="1" i="1" smtClean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sup>
                    </m:sSup>
                  </m:oMath>
                </a14:m>
                <a:endParaRPr lang="cs-CZ" sz="2200" b="1" dirty="0" smtClean="0">
                  <a:ea typeface="Cambria Math"/>
                </a:endParaRPr>
              </a:p>
              <a:p>
                <a:r>
                  <a:rPr lang="cs-CZ" sz="2000" dirty="0" smtClean="0">
                    <a:ea typeface="Cambria Math"/>
                  </a:rPr>
                  <a:t>Výpočty uspořádáme do tabulky:</a:t>
                </a:r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229621"/>
                <a:ext cx="8136904" cy="898900"/>
              </a:xfrm>
              <a:prstGeom prst="rect">
                <a:avLst/>
              </a:prstGeom>
              <a:blipFill rotWithShape="1">
                <a:blip r:embed="rId2"/>
                <a:stretch>
                  <a:fillRect l="-975" b="-81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964620"/>
              </p:ext>
            </p:extLst>
          </p:nvPr>
        </p:nvGraphicFramePr>
        <p:xfrm>
          <a:off x="2411760" y="2628000"/>
          <a:ext cx="5881430" cy="3606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8143"/>
                <a:gridCol w="1207594"/>
                <a:gridCol w="1185231"/>
                <a:gridCol w="1185231"/>
                <a:gridCol w="1185231"/>
              </a:tblGrid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1" u="none" strike="noStrike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cs-CZ" sz="1800" b="1" u="none" strike="noStrike" baseline="-2500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cs-CZ" sz="1800" b="1" u="none" strike="noStrike" baseline="-250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 </a:t>
                      </a:r>
                      <a:r>
                        <a:rPr lang="cs-CZ" sz="1800" b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 /   </a:t>
                      </a:r>
                      <a:r>
                        <a:rPr lang="cs-CZ" sz="1800" b="1" i="1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cs-CZ" sz="1800" b="1" i="1" u="none" strike="noStrike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0,110333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0,242655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0,242655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0,398911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0,580943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0,580943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0,580944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0,790439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1,028845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1,028846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1,297295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9511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1,596505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1,596505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1,596505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1,596505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90230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integrální </a:t>
                      </a:r>
                      <a:r>
                        <a:rPr lang="cs-CZ" sz="1800" b="1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součty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0,798253</a:t>
                      </a:r>
                    </a:p>
                  </a:txBody>
                  <a:tcPr marL="9525" marR="9525" marT="144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1,379197</a:t>
                      </a:r>
                    </a:p>
                  </a:txBody>
                  <a:tcPr marL="9525" marR="9525" marT="144000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1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2,650698</a:t>
                      </a:r>
                    </a:p>
                  </a:txBody>
                  <a:tcPr marL="9525" marR="9525" marT="144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5,247675</a:t>
                      </a:r>
                    </a:p>
                  </a:txBody>
                  <a:tcPr marL="9525" marR="9525" marT="144000" marB="0"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18795"/>
              </p:ext>
            </p:extLst>
          </p:nvPr>
        </p:nvGraphicFramePr>
        <p:xfrm>
          <a:off x="705520" y="2636912"/>
          <a:ext cx="1346200" cy="2232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3100"/>
                <a:gridCol w="673100"/>
              </a:tblGrid>
              <a:tr h="4292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92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cs-CZ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92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eps</a:t>
                      </a:r>
                      <a:endParaRPr lang="cs-CZ" sz="2000" b="1" i="1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927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cs-CZ" sz="20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1513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683568" y="2128521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řídící  blok                                            v ý p o č e t n í    t a b u l k 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8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err="1" smtClean="0">
                <a:solidFill>
                  <a:srgbClr val="C00000"/>
                </a:solidFill>
              </a:rPr>
              <a:t>Rombergova</a:t>
            </a:r>
            <a:r>
              <a:rPr lang="cs-CZ" sz="4000" b="1" dirty="0" smtClean="0">
                <a:solidFill>
                  <a:srgbClr val="C00000"/>
                </a:solidFill>
              </a:rPr>
              <a:t> metoda 5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229621"/>
            <a:ext cx="8244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ea typeface="Cambria Math"/>
              </a:rPr>
              <a:t>Do následující tabulky přeneseme z té předchozí všechny integrální součty. Jsou ve sloupci S .</a:t>
            </a:r>
            <a:endParaRPr lang="cs-CZ" sz="2200" b="1" dirty="0" smtClean="0">
              <a:ea typeface="Cambria Math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279439"/>
              </p:ext>
            </p:extLst>
          </p:nvPr>
        </p:nvGraphicFramePr>
        <p:xfrm>
          <a:off x="683568" y="2492896"/>
          <a:ext cx="7704858" cy="18722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4018"/>
                <a:gridCol w="1106660"/>
                <a:gridCol w="1127540"/>
                <a:gridCol w="1106660"/>
                <a:gridCol w="1106660"/>
                <a:gridCol w="1106660"/>
                <a:gridCol w="1106660"/>
              </a:tblGrid>
              <a:tr h="3854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chyby</a:t>
                      </a:r>
                      <a:endParaRPr lang="cs-CZ" sz="18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</a:tr>
              <a:tr h="3670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1,596505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0,638602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</a:tr>
              <a:tr h="3670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2,177449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0,551679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0,522704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0,115898</a:t>
                      </a:r>
                    </a:p>
                  </a:txBody>
                  <a:tcPr marL="9525" marR="9525" marT="72000" marB="0"/>
                </a:tc>
              </a:tr>
              <a:tr h="36709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 smtClean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3,448950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0,530140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0,522960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0,522977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endParaRPr lang="cs-CZ" sz="18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0,000273</a:t>
                      </a:r>
                    </a:p>
                  </a:txBody>
                  <a:tcPr marL="9525" marR="9525" marT="72000" marB="0"/>
                </a:tc>
              </a:tr>
              <a:tr h="38545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6,045928</a:t>
                      </a:r>
                      <a:endParaRPr lang="cs-CZ" sz="18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360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0,524768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0,522977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0,522978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0,522978</a:t>
                      </a:r>
                    </a:p>
                  </a:txBody>
                  <a:tcPr marL="9525" marR="9525" marT="7200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800" b="1" u="none" strike="noStrike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0,000001</a:t>
                      </a:r>
                    </a:p>
                  </a:txBody>
                  <a:tcPr marL="9525" marR="9525" marT="72000" marB="0"/>
                </a:tc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562043" y="4725144"/>
            <a:ext cx="82449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>
                <a:ea typeface="Cambria Math"/>
              </a:rPr>
              <a:t>Vývoj řešení pak sledujeme v diagonále (červená čísla). Za současného stavu (pouze 4 kroky) je hodnota integrálu </a:t>
            </a:r>
            <a:r>
              <a:rPr lang="cs-CZ" sz="2200" i="1" dirty="0" smtClean="0">
                <a:ea typeface="Cambria Math"/>
              </a:rPr>
              <a:t> </a:t>
            </a:r>
            <a:r>
              <a:rPr lang="cs-CZ" sz="22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I </a:t>
            </a:r>
            <a:r>
              <a:rPr lang="cs-C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= </a:t>
            </a:r>
            <a:r>
              <a:rPr lang="cs-CZ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mbria Math"/>
                <a:cs typeface="Times New Roman" panose="02020603050405020304" pitchFamily="18" charset="0"/>
              </a:rPr>
              <a:t>0,52297</a:t>
            </a:r>
            <a:r>
              <a:rPr lang="cs-CZ" sz="2200" dirty="0" smtClean="0">
                <a:ea typeface="Cambria Math"/>
              </a:rPr>
              <a:t> , protože se můžeme zaručit za prvních pět míst za desetinnou čárkou (viz </a:t>
            </a:r>
            <a:r>
              <a:rPr lang="cs-CZ" sz="2200" dirty="0" smtClean="0">
                <a:ea typeface="Cambria Math"/>
              </a:rPr>
              <a:t>sloupec „chyby</a:t>
            </a:r>
            <a:r>
              <a:rPr lang="cs-CZ" sz="2200" dirty="0" smtClean="0">
                <a:ea typeface="Cambria Math"/>
              </a:rPr>
              <a:t>“). Splnili jsme tak požadavek zadání.</a:t>
            </a:r>
            <a:endParaRPr lang="cs-CZ" sz="2200" b="1" dirty="0" smtClean="0">
              <a:ea typeface="Cambria Math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836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Úvodem 1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971600" y="1485939"/>
                <a:ext cx="7272808" cy="4536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Budeme se zabývat výpočtem určitého integrálu. </a:t>
                </a:r>
                <a:r>
                  <a:rPr lang="cs-CZ" sz="2400" b="1" u="sng" dirty="0" smtClean="0">
                    <a:solidFill>
                      <a:srgbClr val="0070C0"/>
                    </a:solidFill>
                  </a:rPr>
                  <a:t>Analytické metody</a:t>
                </a:r>
                <a:r>
                  <a:rPr lang="cs-CZ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smtClean="0"/>
                  <a:t>k tomu využívají základní větu integrálního počtu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4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4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4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r>
                        <a:rPr lang="cs-CZ" sz="24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cs-CZ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cs-CZ" sz="2400" b="0" i="1" smtClean="0">
                          <a:latin typeface="Cambria Math"/>
                        </a:rPr>
                        <m:t>−</m:t>
                      </m:r>
                      <m:r>
                        <a:rPr lang="cs-CZ" sz="2400" b="0" i="1" smtClean="0">
                          <a:latin typeface="Cambria Math"/>
                        </a:rPr>
                        <m:t>𝐹</m:t>
                      </m:r>
                      <m:r>
                        <a:rPr lang="cs-CZ" sz="2400" b="0" i="1" smtClean="0">
                          <a:latin typeface="Cambria Math"/>
                        </a:rPr>
                        <m:t>(</m:t>
                      </m:r>
                      <m:r>
                        <a:rPr lang="cs-CZ" sz="2400" b="0" i="1" smtClean="0">
                          <a:latin typeface="Cambria Math"/>
                        </a:rPr>
                        <m:t>𝑎</m:t>
                      </m:r>
                      <m:r>
                        <a:rPr lang="cs-CZ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400" dirty="0" smtClean="0"/>
              </a:p>
              <a:p>
                <a:r>
                  <a:rPr lang="cs-CZ" sz="2400" dirty="0" smtClean="0"/>
                  <a:t>kde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𝐹</m:t>
                    </m:r>
                    <m:r>
                      <a:rPr lang="cs-CZ" sz="2400" i="1">
                        <a:latin typeface="Cambria Math"/>
                      </a:rPr>
                      <m:t>(</m:t>
                    </m:r>
                    <m:r>
                      <a:rPr lang="cs-CZ" sz="2400" b="0" i="1" smtClean="0">
                        <a:latin typeface="Cambria Math"/>
                      </a:rPr>
                      <m:t>𝑥</m:t>
                    </m:r>
                    <m:r>
                      <a:rPr lang="cs-CZ" sz="2400" i="1">
                        <a:latin typeface="Cambria Math"/>
                      </a:rPr>
                      <m:t>)</m:t>
                    </m:r>
                  </m:oMath>
                </a14:m>
                <a:r>
                  <a:rPr lang="cs-CZ" sz="2400" dirty="0" smtClean="0"/>
                  <a:t> je primitivní funkce k funkci </a:t>
                </a:r>
                <a14:m>
                  <m:oMath xmlns:m="http://schemas.openxmlformats.org/officeDocument/2006/math">
                    <m:r>
                      <a:rPr lang="cs-CZ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cs-CZ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2400" dirty="0" smtClean="0"/>
                  <a:t> .</a:t>
                </a:r>
                <a:endParaRPr lang="cs-CZ" sz="2400" dirty="0"/>
              </a:p>
              <a:p>
                <a:r>
                  <a:rPr lang="cs-CZ" sz="2400" b="1" u="sng" dirty="0" smtClean="0">
                    <a:solidFill>
                      <a:srgbClr val="0070C0"/>
                    </a:solidFill>
                  </a:rPr>
                  <a:t>Numerické metody</a:t>
                </a:r>
                <a:r>
                  <a:rPr lang="cs-CZ" sz="24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400" dirty="0" smtClean="0"/>
                  <a:t>se používají, když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Výpočet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2400" dirty="0" smtClean="0"/>
                  <a:t> je příliš obtížný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Primitivní funkci nelze vyjádřit pomocí elementárních funkcí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400" dirty="0" smtClean="0"/>
                  <a:t>Funkce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2400" dirty="0" smtClean="0"/>
                  <a:t>  je dána tabulkou aj.</a:t>
                </a:r>
                <a:endParaRPr lang="cs-CZ" sz="2400" dirty="0"/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485939"/>
                <a:ext cx="7272808" cy="4536627"/>
              </a:xfrm>
              <a:prstGeom prst="rect">
                <a:avLst/>
              </a:prstGeom>
              <a:blipFill rotWithShape="1">
                <a:blip r:embed="rId2"/>
                <a:stretch>
                  <a:fillRect l="-1257" t="-1075" b="-21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408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836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Úvodem 2</a:t>
            </a:r>
            <a:endParaRPr lang="cs-CZ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827584" y="1485939"/>
                <a:ext cx="7560840" cy="4556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 smtClean="0"/>
                  <a:t>Danou funkci aproximujeme na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b="0" i="1" smtClean="0">
                            <a:latin typeface="Cambria Math"/>
                          </a:rPr>
                          <m:t>𝑎</m:t>
                        </m:r>
                        <m:r>
                          <a:rPr lang="cs-CZ" sz="2400" b="0" i="1" smtClean="0">
                            <a:latin typeface="Cambria Math"/>
                          </a:rPr>
                          <m:t> ;</m:t>
                        </m:r>
                        <m:r>
                          <a:rPr lang="cs-CZ" sz="2400" b="0" i="1" smtClean="0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sz="2400" dirty="0" smtClean="0"/>
                  <a:t> jednodušší funkcí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,</a:t>
                </a:r>
                <a:r>
                  <a:rPr lang="cs-CZ" sz="2400" dirty="0" smtClean="0">
                    <a:cs typeface="Times New Roman" panose="02020603050405020304" pitchFamily="18" charset="0"/>
                  </a:rPr>
                  <a:t> pro kterou umíme primitivní funkci snadno najít. Tedy,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4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cs-CZ" sz="24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𝑑𝑥</m:t>
                          </m:r>
                          <m:r>
                            <a:rPr lang="cs-CZ" sz="24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≈</m:t>
                          </m:r>
                          <m:nary>
                            <m:naryPr>
                              <m:limLoc m:val="undOvr"/>
                              <m:ctrl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p>
                            <m:e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cs-CZ" sz="2400" b="0" i="1" smtClean="0"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𝑑𝑥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cs-CZ" sz="2400" dirty="0" smtClean="0">
                    <a:cs typeface="Times New Roman" panose="02020603050405020304" pitchFamily="18" charset="0"/>
                  </a:rPr>
                  <a:t>K tomu odvozujeme vzorce tvaru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400" b="1" i="1" smtClean="0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  <m:t>𝒅𝒙</m:t>
                          </m:r>
                          <m:r>
                            <a:rPr lang="cs-CZ" sz="2400" b="1" i="1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≈</m:t>
                          </m:r>
                          <m:nary>
                            <m:naryPr>
                              <m:chr m:val="∑"/>
                              <m:ctrlP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cs-CZ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cs-CZ" sz="24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𝒇</m:t>
                              </m:r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cs-CZ" sz="24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4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cs-CZ" sz="2400" b="1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cs-CZ" sz="24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cs-CZ" sz="2400" b="1" dirty="0" smtClean="0">
                  <a:cs typeface="Times New Roman" panose="02020603050405020304" pitchFamily="18" charset="0"/>
                </a:endParaRPr>
              </a:p>
              <a:p>
                <a:r>
                  <a:rPr lang="cs-CZ" sz="2400" dirty="0" smtClean="0">
                    <a:cs typeface="Times New Roman" panose="02020603050405020304" pitchFamily="18" charset="0"/>
                  </a:rPr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anose="02020603050405020304" pitchFamily="18" charset="0"/>
                  </a:rPr>
                  <a:t> jsou vhodně zvolené </a:t>
                </a:r>
                <a:r>
                  <a:rPr lang="cs-CZ" sz="2400" b="1" u="sng" dirty="0" smtClean="0">
                    <a:solidFill>
                      <a:srgbClr val="7030A0"/>
                    </a:solidFill>
                    <a:cs typeface="Times New Roman" panose="02020603050405020304" pitchFamily="18" charset="0"/>
                  </a:rPr>
                  <a:t>uzly</a:t>
                </a:r>
                <a:r>
                  <a:rPr lang="cs-CZ" sz="2400" dirty="0" smtClean="0">
                    <a:cs typeface="Times New Roman" panose="02020603050405020304" pitchFamily="18" charset="0"/>
                  </a:rPr>
                  <a:t> (dělí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2400" i="1">
                            <a:latin typeface="Cambria Math"/>
                          </a:rPr>
                          <m:t>𝑎</m:t>
                        </m:r>
                        <m:r>
                          <a:rPr lang="cs-CZ" sz="2400" i="1">
                            <a:latin typeface="Cambria Math"/>
                          </a:rPr>
                          <m:t> ;</m:t>
                        </m:r>
                        <m:r>
                          <a:rPr lang="cs-CZ" sz="2400" i="1">
                            <a:latin typeface="Cambria Math"/>
                          </a:rPr>
                          <m:t>𝑏</m:t>
                        </m:r>
                      </m:e>
                    </m:d>
                  </m:oMath>
                </a14:m>
                <a:r>
                  <a:rPr lang="cs-CZ" sz="2400" dirty="0" smtClean="0">
                    <a:cs typeface="Times New Roman" panose="02020603050405020304" pitchFamily="18" charset="0"/>
                  </a:rPr>
                  <a:t> na menší intervaly),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400" dirty="0">
                    <a:cs typeface="Times New Roman" panose="02020603050405020304" pitchFamily="18" charset="0"/>
                  </a:rPr>
                  <a:t> jsou vhodně zvolené </a:t>
                </a:r>
                <a:r>
                  <a:rPr lang="cs-CZ" sz="2400" b="1" u="sng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váhy</a:t>
                </a:r>
                <a:r>
                  <a:rPr lang="cs-CZ" sz="2400" dirty="0" smtClean="0">
                    <a:cs typeface="Times New Roman" panose="02020603050405020304" pitchFamily="18" charset="0"/>
                  </a:rPr>
                  <a:t>. Hodnoty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𝒇</m:t>
                    </m:r>
                    <m:r>
                      <a:rPr lang="cs-CZ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cs-CZ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cs-CZ" sz="2400" b="1" i="1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cs-CZ" sz="2400" dirty="0" smtClean="0">
                    <a:cs typeface="Times New Roman" panose="02020603050405020304" pitchFamily="18" charset="0"/>
                  </a:rPr>
                  <a:t> funkce </a:t>
                </a:r>
                <a:r>
                  <a:rPr lang="cs-CZ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cs-CZ" sz="2400" dirty="0" smtClean="0">
                    <a:cs typeface="Times New Roman" panose="02020603050405020304" pitchFamily="18" charset="0"/>
                  </a:rPr>
                  <a:t>  v uzlech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anose="02020603050405020304" pitchFamily="18" charset="0"/>
                  </a:rPr>
                  <a:t> budeme značit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sz="24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𝒇</m:t>
                        </m:r>
                      </m:e>
                      <m:sub>
                        <m:r>
                          <a:rPr lang="cs-CZ" sz="2400" b="1" i="1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cs-CZ" sz="2400" dirty="0" smtClean="0">
                    <a:cs typeface="Times New Roman" panose="02020603050405020304" pitchFamily="18" charset="0"/>
                  </a:rPr>
                  <a:t>.</a:t>
                </a:r>
                <a:endParaRPr lang="cs-CZ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85939"/>
                <a:ext cx="7560840" cy="4556055"/>
              </a:xfrm>
              <a:prstGeom prst="rect">
                <a:avLst/>
              </a:prstGeom>
              <a:blipFill rotWithShape="1">
                <a:blip r:embed="rId2"/>
                <a:stretch>
                  <a:fillRect l="-1290" t="-1205" b="-214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30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836" y="404664"/>
            <a:ext cx="7344816" cy="7200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Úvodem 3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1600" y="1485939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Geometricky se jedná výpočet plochy lichoběžníku, jehož horní stranu tvoří daná funkce </a:t>
            </a:r>
            <a:r>
              <a:rPr lang="cs-CZ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sz="2400" dirty="0" smtClean="0"/>
              <a:t> . V další rozebereme případy, kdy f je nahrazena konstantou, přímkou, parabolou, resp. kubickou parabolou. </a:t>
            </a:r>
            <a:endParaRPr lang="cs-CZ" sz="2400" dirty="0"/>
          </a:p>
        </p:txBody>
      </p:sp>
      <p:grpSp>
        <p:nvGrpSpPr>
          <p:cNvPr id="85" name="Skupina 84"/>
          <p:cNvGrpSpPr/>
          <p:nvPr/>
        </p:nvGrpSpPr>
        <p:grpSpPr>
          <a:xfrm>
            <a:off x="1043608" y="3212976"/>
            <a:ext cx="1728192" cy="2545598"/>
            <a:chOff x="1043608" y="3212976"/>
            <a:chExt cx="1728192" cy="2545598"/>
          </a:xfrm>
        </p:grpSpPr>
        <p:grpSp>
          <p:nvGrpSpPr>
            <p:cNvPr id="48" name="Skupina 47"/>
            <p:cNvGrpSpPr/>
            <p:nvPr/>
          </p:nvGrpSpPr>
          <p:grpSpPr>
            <a:xfrm>
              <a:off x="1043608" y="3212976"/>
              <a:ext cx="1728192" cy="2232249"/>
              <a:chOff x="1043608" y="3212976"/>
              <a:chExt cx="1728192" cy="2232249"/>
            </a:xfrm>
          </p:grpSpPr>
          <p:grpSp>
            <p:nvGrpSpPr>
              <p:cNvPr id="14" name="Skupina 13"/>
              <p:cNvGrpSpPr/>
              <p:nvPr/>
            </p:nvGrpSpPr>
            <p:grpSpPr>
              <a:xfrm>
                <a:off x="1043608" y="3212976"/>
                <a:ext cx="1728192" cy="2232248"/>
                <a:chOff x="1331640" y="3212976"/>
                <a:chExt cx="1728192" cy="2232248"/>
              </a:xfrm>
            </p:grpSpPr>
            <p:cxnSp>
              <p:nvCxnSpPr>
                <p:cNvPr id="5" name="Přímá spojnice se šipkou 4"/>
                <p:cNvCxnSpPr/>
                <p:nvPr/>
              </p:nvCxnSpPr>
              <p:spPr>
                <a:xfrm>
                  <a:off x="1331640" y="5445224"/>
                  <a:ext cx="1728192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Přímá spojnice se šipkou 5"/>
                <p:cNvCxnSpPr/>
                <p:nvPr/>
              </p:nvCxnSpPr>
              <p:spPr>
                <a:xfrm flipV="1">
                  <a:off x="1342305" y="3212976"/>
                  <a:ext cx="0" cy="223224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" name="Přímá spojnice 9"/>
              <p:cNvCxnSpPr/>
              <p:nvPr/>
            </p:nvCxnSpPr>
            <p:spPr>
              <a:xfrm flipV="1">
                <a:off x="2555776" y="3789040"/>
                <a:ext cx="0" cy="1656184"/>
              </a:xfrm>
              <a:prstGeom prst="line">
                <a:avLst/>
              </a:prstGeom>
              <a:ln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/>
              <p:nvPr/>
            </p:nvCxnSpPr>
            <p:spPr>
              <a:xfrm flipV="1">
                <a:off x="1331640" y="4598053"/>
                <a:ext cx="0" cy="847172"/>
              </a:xfrm>
              <a:prstGeom prst="line">
                <a:avLst/>
              </a:prstGeom>
              <a:ln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/>
              <p:cNvCxnSpPr/>
              <p:nvPr/>
            </p:nvCxnSpPr>
            <p:spPr>
              <a:xfrm flipV="1">
                <a:off x="1043608" y="3645024"/>
                <a:ext cx="1728192" cy="1152128"/>
              </a:xfrm>
              <a:prstGeom prst="line">
                <a:avLst/>
              </a:prstGeom>
              <a:ln w="412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ovéPole 50"/>
            <p:cNvSpPr txBox="1"/>
            <p:nvPr/>
          </p:nvSpPr>
          <p:spPr>
            <a:xfrm>
              <a:off x="1187624" y="544522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2411760" y="544522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60" name="TextovéPole 59"/>
            <p:cNvSpPr txBox="1"/>
            <p:nvPr/>
          </p:nvSpPr>
          <p:spPr>
            <a:xfrm>
              <a:off x="1187624" y="4149080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2267744" y="3429000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</p:grpSp>
      <p:grpSp>
        <p:nvGrpSpPr>
          <p:cNvPr id="86" name="Skupina 85"/>
          <p:cNvGrpSpPr/>
          <p:nvPr/>
        </p:nvGrpSpPr>
        <p:grpSpPr>
          <a:xfrm>
            <a:off x="3275856" y="3193897"/>
            <a:ext cx="2088232" cy="2564678"/>
            <a:chOff x="3275856" y="3193897"/>
            <a:chExt cx="2088232" cy="2564678"/>
          </a:xfrm>
        </p:grpSpPr>
        <p:grpSp>
          <p:nvGrpSpPr>
            <p:cNvPr id="15" name="Skupina 14"/>
            <p:cNvGrpSpPr/>
            <p:nvPr/>
          </p:nvGrpSpPr>
          <p:grpSpPr>
            <a:xfrm>
              <a:off x="3275856" y="3193897"/>
              <a:ext cx="2016224" cy="2232248"/>
              <a:chOff x="1331640" y="3212976"/>
              <a:chExt cx="1728192" cy="2232248"/>
            </a:xfrm>
          </p:grpSpPr>
          <p:cxnSp>
            <p:nvCxnSpPr>
              <p:cNvPr id="16" name="Přímá spojnice se šipkou 15"/>
              <p:cNvCxnSpPr/>
              <p:nvPr/>
            </p:nvCxnSpPr>
            <p:spPr>
              <a:xfrm>
                <a:off x="1331640" y="5445224"/>
                <a:ext cx="1728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Přímá spojnice se šipkou 16"/>
              <p:cNvCxnSpPr/>
              <p:nvPr/>
            </p:nvCxnSpPr>
            <p:spPr>
              <a:xfrm flipV="1">
                <a:off x="1342305" y="3212976"/>
                <a:ext cx="0" cy="22322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Přímá spojnice 21"/>
            <p:cNvCxnSpPr/>
            <p:nvPr/>
          </p:nvCxnSpPr>
          <p:spPr>
            <a:xfrm flipV="1">
              <a:off x="3563888" y="4077072"/>
              <a:ext cx="0" cy="1349073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283968" y="3645024"/>
              <a:ext cx="0" cy="1781122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 flipV="1">
              <a:off x="5004048" y="4986000"/>
              <a:ext cx="0" cy="43200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Volný tvar 37"/>
            <p:cNvSpPr/>
            <p:nvPr/>
          </p:nvSpPr>
          <p:spPr>
            <a:xfrm>
              <a:off x="3466531" y="3562066"/>
              <a:ext cx="1555845" cy="1528549"/>
            </a:xfrm>
            <a:custGeom>
              <a:avLst/>
              <a:gdLst>
                <a:gd name="connsiteX0" fmla="*/ 0 w 1578019"/>
                <a:gd name="connsiteY0" fmla="*/ 726986 h 1608223"/>
                <a:gd name="connsiteX1" fmla="*/ 245660 w 1578019"/>
                <a:gd name="connsiteY1" fmla="*/ 262962 h 1608223"/>
                <a:gd name="connsiteX2" fmla="*/ 614150 w 1578019"/>
                <a:gd name="connsiteY2" fmla="*/ 3655 h 1608223"/>
                <a:gd name="connsiteX3" fmla="*/ 996287 w 1578019"/>
                <a:gd name="connsiteY3" fmla="*/ 140132 h 1608223"/>
                <a:gd name="connsiteX4" fmla="*/ 1282890 w 1578019"/>
                <a:gd name="connsiteY4" fmla="*/ 535917 h 1608223"/>
                <a:gd name="connsiteX5" fmla="*/ 1555845 w 1578019"/>
                <a:gd name="connsiteY5" fmla="*/ 1532204 h 1608223"/>
                <a:gd name="connsiteX6" fmla="*/ 1542197 w 1578019"/>
                <a:gd name="connsiteY6" fmla="*/ 1463965 h 1608223"/>
                <a:gd name="connsiteX0" fmla="*/ 0 w 1555845"/>
                <a:gd name="connsiteY0" fmla="*/ 726986 h 1532204"/>
                <a:gd name="connsiteX1" fmla="*/ 245660 w 1555845"/>
                <a:gd name="connsiteY1" fmla="*/ 262962 h 1532204"/>
                <a:gd name="connsiteX2" fmla="*/ 614150 w 1555845"/>
                <a:gd name="connsiteY2" fmla="*/ 3655 h 1532204"/>
                <a:gd name="connsiteX3" fmla="*/ 996287 w 1555845"/>
                <a:gd name="connsiteY3" fmla="*/ 140132 h 1532204"/>
                <a:gd name="connsiteX4" fmla="*/ 1282890 w 1555845"/>
                <a:gd name="connsiteY4" fmla="*/ 535917 h 1532204"/>
                <a:gd name="connsiteX5" fmla="*/ 1555845 w 1555845"/>
                <a:gd name="connsiteY5" fmla="*/ 1532204 h 1532204"/>
                <a:gd name="connsiteX0" fmla="*/ 0 w 1555845"/>
                <a:gd name="connsiteY0" fmla="*/ 723801 h 1529019"/>
                <a:gd name="connsiteX1" fmla="*/ 245660 w 1555845"/>
                <a:gd name="connsiteY1" fmla="*/ 259777 h 1529019"/>
                <a:gd name="connsiteX2" fmla="*/ 614150 w 1555845"/>
                <a:gd name="connsiteY2" fmla="*/ 470 h 1529019"/>
                <a:gd name="connsiteX3" fmla="*/ 968991 w 1555845"/>
                <a:gd name="connsiteY3" fmla="*/ 205185 h 1529019"/>
                <a:gd name="connsiteX4" fmla="*/ 1282890 w 1555845"/>
                <a:gd name="connsiteY4" fmla="*/ 532732 h 1529019"/>
                <a:gd name="connsiteX5" fmla="*/ 1555845 w 1555845"/>
                <a:gd name="connsiteY5" fmla="*/ 1529019 h 1529019"/>
                <a:gd name="connsiteX0" fmla="*/ 0 w 1555845"/>
                <a:gd name="connsiteY0" fmla="*/ 723906 h 1529124"/>
                <a:gd name="connsiteX1" fmla="*/ 245660 w 1555845"/>
                <a:gd name="connsiteY1" fmla="*/ 259882 h 1529124"/>
                <a:gd name="connsiteX2" fmla="*/ 614150 w 1555845"/>
                <a:gd name="connsiteY2" fmla="*/ 575 h 1529124"/>
                <a:gd name="connsiteX3" fmla="*/ 968991 w 1555845"/>
                <a:gd name="connsiteY3" fmla="*/ 205290 h 1529124"/>
                <a:gd name="connsiteX4" fmla="*/ 1296537 w 1555845"/>
                <a:gd name="connsiteY4" fmla="*/ 682963 h 1529124"/>
                <a:gd name="connsiteX5" fmla="*/ 1555845 w 1555845"/>
                <a:gd name="connsiteY5" fmla="*/ 1529124 h 1529124"/>
                <a:gd name="connsiteX0" fmla="*/ 0 w 1555845"/>
                <a:gd name="connsiteY0" fmla="*/ 723331 h 1528549"/>
                <a:gd name="connsiteX1" fmla="*/ 313899 w 1555845"/>
                <a:gd name="connsiteY1" fmla="*/ 204716 h 1528549"/>
                <a:gd name="connsiteX2" fmla="*/ 614150 w 1555845"/>
                <a:gd name="connsiteY2" fmla="*/ 0 h 1528549"/>
                <a:gd name="connsiteX3" fmla="*/ 968991 w 1555845"/>
                <a:gd name="connsiteY3" fmla="*/ 204715 h 1528549"/>
                <a:gd name="connsiteX4" fmla="*/ 1296537 w 1555845"/>
                <a:gd name="connsiteY4" fmla="*/ 682388 h 1528549"/>
                <a:gd name="connsiteX5" fmla="*/ 1555845 w 1555845"/>
                <a:gd name="connsiteY5" fmla="*/ 1528549 h 1528549"/>
                <a:gd name="connsiteX0" fmla="*/ 0 w 1555845"/>
                <a:gd name="connsiteY0" fmla="*/ 723331 h 1528549"/>
                <a:gd name="connsiteX1" fmla="*/ 300251 w 1555845"/>
                <a:gd name="connsiteY1" fmla="*/ 204716 h 1528549"/>
                <a:gd name="connsiteX2" fmla="*/ 614150 w 1555845"/>
                <a:gd name="connsiteY2" fmla="*/ 0 h 1528549"/>
                <a:gd name="connsiteX3" fmla="*/ 968991 w 1555845"/>
                <a:gd name="connsiteY3" fmla="*/ 204715 h 1528549"/>
                <a:gd name="connsiteX4" fmla="*/ 1296537 w 1555845"/>
                <a:gd name="connsiteY4" fmla="*/ 682388 h 1528549"/>
                <a:gd name="connsiteX5" fmla="*/ 1555845 w 1555845"/>
                <a:gd name="connsiteY5" fmla="*/ 1528549 h 1528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5845" h="1528549">
                  <a:moveTo>
                    <a:pt x="0" y="723331"/>
                  </a:moveTo>
                  <a:cubicBezTo>
                    <a:pt x="71651" y="551596"/>
                    <a:pt x="197893" y="325271"/>
                    <a:pt x="300251" y="204716"/>
                  </a:cubicBezTo>
                  <a:cubicBezTo>
                    <a:pt x="402609" y="84161"/>
                    <a:pt x="502693" y="0"/>
                    <a:pt x="614150" y="0"/>
                  </a:cubicBezTo>
                  <a:cubicBezTo>
                    <a:pt x="725607" y="0"/>
                    <a:pt x="855260" y="90984"/>
                    <a:pt x="968991" y="204715"/>
                  </a:cubicBezTo>
                  <a:cubicBezTo>
                    <a:pt x="1082722" y="318446"/>
                    <a:pt x="1198728" y="461749"/>
                    <a:pt x="1296537" y="682388"/>
                  </a:cubicBezTo>
                  <a:cubicBezTo>
                    <a:pt x="1394346" y="903027"/>
                    <a:pt x="1512627" y="1373874"/>
                    <a:pt x="1555845" y="1528549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TextovéPole 52"/>
            <p:cNvSpPr txBox="1"/>
            <p:nvPr/>
          </p:nvSpPr>
          <p:spPr>
            <a:xfrm>
              <a:off x="3383868" y="5436000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54" name="TextovéPole 53"/>
            <p:cNvSpPr txBox="1"/>
            <p:nvPr/>
          </p:nvSpPr>
          <p:spPr>
            <a:xfrm>
              <a:off x="4103948" y="5436000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55" name="TextovéPole 54"/>
            <p:cNvSpPr txBox="1"/>
            <p:nvPr/>
          </p:nvSpPr>
          <p:spPr>
            <a:xfrm>
              <a:off x="4824028" y="5445225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78" name="TextovéPole 77"/>
            <p:cNvSpPr txBox="1"/>
            <p:nvPr/>
          </p:nvSpPr>
          <p:spPr>
            <a:xfrm>
              <a:off x="3275856" y="3717032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79" name="TextovéPole 78"/>
            <p:cNvSpPr txBox="1"/>
            <p:nvPr/>
          </p:nvSpPr>
          <p:spPr>
            <a:xfrm>
              <a:off x="4211960" y="328498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80" name="TextovéPole 79"/>
            <p:cNvSpPr txBox="1"/>
            <p:nvPr/>
          </p:nvSpPr>
          <p:spPr>
            <a:xfrm>
              <a:off x="5004048" y="4699826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</p:grpSp>
      <p:grpSp>
        <p:nvGrpSpPr>
          <p:cNvPr id="87" name="Skupina 86"/>
          <p:cNvGrpSpPr/>
          <p:nvPr/>
        </p:nvGrpSpPr>
        <p:grpSpPr>
          <a:xfrm>
            <a:off x="5868144" y="3212976"/>
            <a:ext cx="2404999" cy="2547443"/>
            <a:chOff x="5868144" y="3212976"/>
            <a:chExt cx="2404999" cy="2547443"/>
          </a:xfrm>
        </p:grpSpPr>
        <p:grpSp>
          <p:nvGrpSpPr>
            <p:cNvPr id="18" name="Skupina 17"/>
            <p:cNvGrpSpPr/>
            <p:nvPr/>
          </p:nvGrpSpPr>
          <p:grpSpPr>
            <a:xfrm>
              <a:off x="5868144" y="3212976"/>
              <a:ext cx="2304256" cy="2232248"/>
              <a:chOff x="1331640" y="3212976"/>
              <a:chExt cx="1728192" cy="2232248"/>
            </a:xfrm>
          </p:grpSpPr>
          <p:cxnSp>
            <p:nvCxnSpPr>
              <p:cNvPr id="19" name="Přímá spojnice se šipkou 18"/>
              <p:cNvCxnSpPr/>
              <p:nvPr/>
            </p:nvCxnSpPr>
            <p:spPr>
              <a:xfrm>
                <a:off x="1331640" y="5445224"/>
                <a:ext cx="172819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se šipkou 19"/>
              <p:cNvCxnSpPr/>
              <p:nvPr/>
            </p:nvCxnSpPr>
            <p:spPr>
              <a:xfrm flipV="1">
                <a:off x="1342305" y="3212976"/>
                <a:ext cx="0" cy="223224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Přímá spojnice 24"/>
            <p:cNvCxnSpPr/>
            <p:nvPr/>
          </p:nvCxnSpPr>
          <p:spPr>
            <a:xfrm flipV="1">
              <a:off x="6156176" y="4310021"/>
              <a:ext cx="0" cy="1116124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25"/>
            <p:cNvCxnSpPr/>
            <p:nvPr/>
          </p:nvCxnSpPr>
          <p:spPr>
            <a:xfrm flipV="1">
              <a:off x="6736134" y="3575713"/>
              <a:ext cx="0" cy="1850432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>
              <a:endCxn id="41" idx="5"/>
            </p:cNvCxnSpPr>
            <p:nvPr/>
          </p:nvCxnSpPr>
          <p:spPr>
            <a:xfrm flipH="1" flipV="1">
              <a:off x="7301553" y="4531057"/>
              <a:ext cx="6751" cy="895088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/>
          </p:nvCxnSpPr>
          <p:spPr>
            <a:xfrm flipV="1">
              <a:off x="7884368" y="4752000"/>
              <a:ext cx="0" cy="684000"/>
            </a:xfrm>
            <a:prstGeom prst="line">
              <a:avLst/>
            </a:prstGeom>
            <a:ln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Volný tvar 40"/>
            <p:cNvSpPr/>
            <p:nvPr/>
          </p:nvSpPr>
          <p:spPr>
            <a:xfrm>
              <a:off x="6073255" y="3546326"/>
              <a:ext cx="2019868" cy="1303870"/>
            </a:xfrm>
            <a:custGeom>
              <a:avLst/>
              <a:gdLst>
                <a:gd name="connsiteX0" fmla="*/ 0 w 1937982"/>
                <a:gd name="connsiteY0" fmla="*/ 946783 h 1315583"/>
                <a:gd name="connsiteX1" fmla="*/ 232012 w 1937982"/>
                <a:gd name="connsiteY1" fmla="*/ 373577 h 1315583"/>
                <a:gd name="connsiteX2" fmla="*/ 491319 w 1937982"/>
                <a:gd name="connsiteY2" fmla="*/ 59679 h 1315583"/>
                <a:gd name="connsiteX3" fmla="*/ 777922 w 1937982"/>
                <a:gd name="connsiteY3" fmla="*/ 18736 h 1315583"/>
                <a:gd name="connsiteX4" fmla="*/ 1037230 w 1937982"/>
                <a:gd name="connsiteY4" fmla="*/ 278043 h 1315583"/>
                <a:gd name="connsiteX5" fmla="*/ 1228298 w 1937982"/>
                <a:gd name="connsiteY5" fmla="*/ 987727 h 1315583"/>
                <a:gd name="connsiteX6" fmla="*/ 1514901 w 1937982"/>
                <a:gd name="connsiteY6" fmla="*/ 1301625 h 1315583"/>
                <a:gd name="connsiteX7" fmla="*/ 1746913 w 1937982"/>
                <a:gd name="connsiteY7" fmla="*/ 1247034 h 1315583"/>
                <a:gd name="connsiteX8" fmla="*/ 1815152 w 1937982"/>
                <a:gd name="connsiteY8" fmla="*/ 1124204 h 1315583"/>
                <a:gd name="connsiteX9" fmla="*/ 1937982 w 1937982"/>
                <a:gd name="connsiteY9" fmla="*/ 878545 h 1315583"/>
                <a:gd name="connsiteX0" fmla="*/ 0 w 1937982"/>
                <a:gd name="connsiteY0" fmla="*/ 946783 h 1304266"/>
                <a:gd name="connsiteX1" fmla="*/ 232012 w 1937982"/>
                <a:gd name="connsiteY1" fmla="*/ 373577 h 1304266"/>
                <a:gd name="connsiteX2" fmla="*/ 491319 w 1937982"/>
                <a:gd name="connsiteY2" fmla="*/ 59679 h 1304266"/>
                <a:gd name="connsiteX3" fmla="*/ 777922 w 1937982"/>
                <a:gd name="connsiteY3" fmla="*/ 18736 h 1304266"/>
                <a:gd name="connsiteX4" fmla="*/ 1037230 w 1937982"/>
                <a:gd name="connsiteY4" fmla="*/ 278043 h 1304266"/>
                <a:gd name="connsiteX5" fmla="*/ 1228298 w 1937982"/>
                <a:gd name="connsiteY5" fmla="*/ 987727 h 1304266"/>
                <a:gd name="connsiteX6" fmla="*/ 1514901 w 1937982"/>
                <a:gd name="connsiteY6" fmla="*/ 1301625 h 1304266"/>
                <a:gd name="connsiteX7" fmla="*/ 1815152 w 1937982"/>
                <a:gd name="connsiteY7" fmla="*/ 1124204 h 1304266"/>
                <a:gd name="connsiteX8" fmla="*/ 1937982 w 1937982"/>
                <a:gd name="connsiteY8" fmla="*/ 878545 h 1304266"/>
                <a:gd name="connsiteX0" fmla="*/ 0 w 1937982"/>
                <a:gd name="connsiteY0" fmla="*/ 936901 h 1294384"/>
                <a:gd name="connsiteX1" fmla="*/ 232012 w 1937982"/>
                <a:gd name="connsiteY1" fmla="*/ 363695 h 1294384"/>
                <a:gd name="connsiteX2" fmla="*/ 491319 w 1937982"/>
                <a:gd name="connsiteY2" fmla="*/ 49797 h 1294384"/>
                <a:gd name="connsiteX3" fmla="*/ 764274 w 1937982"/>
                <a:gd name="connsiteY3" fmla="*/ 22501 h 1294384"/>
                <a:gd name="connsiteX4" fmla="*/ 1037230 w 1937982"/>
                <a:gd name="connsiteY4" fmla="*/ 268161 h 1294384"/>
                <a:gd name="connsiteX5" fmla="*/ 1228298 w 1937982"/>
                <a:gd name="connsiteY5" fmla="*/ 977845 h 1294384"/>
                <a:gd name="connsiteX6" fmla="*/ 1514901 w 1937982"/>
                <a:gd name="connsiteY6" fmla="*/ 1291743 h 1294384"/>
                <a:gd name="connsiteX7" fmla="*/ 1815152 w 1937982"/>
                <a:gd name="connsiteY7" fmla="*/ 1114322 h 1294384"/>
                <a:gd name="connsiteX8" fmla="*/ 1937982 w 1937982"/>
                <a:gd name="connsiteY8" fmla="*/ 868663 h 1294384"/>
                <a:gd name="connsiteX0" fmla="*/ 0 w 1937982"/>
                <a:gd name="connsiteY0" fmla="*/ 943787 h 1301270"/>
                <a:gd name="connsiteX1" fmla="*/ 232012 w 1937982"/>
                <a:gd name="connsiteY1" fmla="*/ 370581 h 1301270"/>
                <a:gd name="connsiteX2" fmla="*/ 491319 w 1937982"/>
                <a:gd name="connsiteY2" fmla="*/ 56683 h 1301270"/>
                <a:gd name="connsiteX3" fmla="*/ 764274 w 1937982"/>
                <a:gd name="connsiteY3" fmla="*/ 29387 h 1301270"/>
                <a:gd name="connsiteX4" fmla="*/ 1023582 w 1937982"/>
                <a:gd name="connsiteY4" fmla="*/ 370581 h 1301270"/>
                <a:gd name="connsiteX5" fmla="*/ 1228298 w 1937982"/>
                <a:gd name="connsiteY5" fmla="*/ 984731 h 1301270"/>
                <a:gd name="connsiteX6" fmla="*/ 1514901 w 1937982"/>
                <a:gd name="connsiteY6" fmla="*/ 1298629 h 1301270"/>
                <a:gd name="connsiteX7" fmla="*/ 1815152 w 1937982"/>
                <a:gd name="connsiteY7" fmla="*/ 1121208 h 1301270"/>
                <a:gd name="connsiteX8" fmla="*/ 1937982 w 1937982"/>
                <a:gd name="connsiteY8" fmla="*/ 875549 h 1301270"/>
                <a:gd name="connsiteX0" fmla="*/ 0 w 1965277"/>
                <a:gd name="connsiteY0" fmla="*/ 943787 h 1301232"/>
                <a:gd name="connsiteX1" fmla="*/ 232012 w 1965277"/>
                <a:gd name="connsiteY1" fmla="*/ 370581 h 1301232"/>
                <a:gd name="connsiteX2" fmla="*/ 491319 w 1965277"/>
                <a:gd name="connsiteY2" fmla="*/ 56683 h 1301232"/>
                <a:gd name="connsiteX3" fmla="*/ 764274 w 1965277"/>
                <a:gd name="connsiteY3" fmla="*/ 29387 h 1301232"/>
                <a:gd name="connsiteX4" fmla="*/ 1023582 w 1965277"/>
                <a:gd name="connsiteY4" fmla="*/ 370581 h 1301232"/>
                <a:gd name="connsiteX5" fmla="*/ 1228298 w 1965277"/>
                <a:gd name="connsiteY5" fmla="*/ 984731 h 1301232"/>
                <a:gd name="connsiteX6" fmla="*/ 1514901 w 1965277"/>
                <a:gd name="connsiteY6" fmla="*/ 1298629 h 1301232"/>
                <a:gd name="connsiteX7" fmla="*/ 1815152 w 1965277"/>
                <a:gd name="connsiteY7" fmla="*/ 1121208 h 1301232"/>
                <a:gd name="connsiteX8" fmla="*/ 1965277 w 1965277"/>
                <a:gd name="connsiteY8" fmla="*/ 889197 h 1301232"/>
                <a:gd name="connsiteX0" fmla="*/ 0 w 1965277"/>
                <a:gd name="connsiteY0" fmla="*/ 943787 h 1304053"/>
                <a:gd name="connsiteX1" fmla="*/ 232012 w 1965277"/>
                <a:gd name="connsiteY1" fmla="*/ 370581 h 1304053"/>
                <a:gd name="connsiteX2" fmla="*/ 491319 w 1965277"/>
                <a:gd name="connsiteY2" fmla="*/ 56683 h 1304053"/>
                <a:gd name="connsiteX3" fmla="*/ 764274 w 1965277"/>
                <a:gd name="connsiteY3" fmla="*/ 29387 h 1304053"/>
                <a:gd name="connsiteX4" fmla="*/ 1023582 w 1965277"/>
                <a:gd name="connsiteY4" fmla="*/ 370581 h 1304053"/>
                <a:gd name="connsiteX5" fmla="*/ 1228298 w 1965277"/>
                <a:gd name="connsiteY5" fmla="*/ 984731 h 1304053"/>
                <a:gd name="connsiteX6" fmla="*/ 1514901 w 1965277"/>
                <a:gd name="connsiteY6" fmla="*/ 1298629 h 1304053"/>
                <a:gd name="connsiteX7" fmla="*/ 1842448 w 1965277"/>
                <a:gd name="connsiteY7" fmla="*/ 1162151 h 1304053"/>
                <a:gd name="connsiteX8" fmla="*/ 1965277 w 1965277"/>
                <a:gd name="connsiteY8" fmla="*/ 889197 h 1304053"/>
                <a:gd name="connsiteX0" fmla="*/ 0 w 2019868"/>
                <a:gd name="connsiteY0" fmla="*/ 943787 h 1303870"/>
                <a:gd name="connsiteX1" fmla="*/ 232012 w 2019868"/>
                <a:gd name="connsiteY1" fmla="*/ 370581 h 1303870"/>
                <a:gd name="connsiteX2" fmla="*/ 491319 w 2019868"/>
                <a:gd name="connsiteY2" fmla="*/ 56683 h 1303870"/>
                <a:gd name="connsiteX3" fmla="*/ 764274 w 2019868"/>
                <a:gd name="connsiteY3" fmla="*/ 29387 h 1303870"/>
                <a:gd name="connsiteX4" fmla="*/ 1023582 w 2019868"/>
                <a:gd name="connsiteY4" fmla="*/ 370581 h 1303870"/>
                <a:gd name="connsiteX5" fmla="*/ 1228298 w 2019868"/>
                <a:gd name="connsiteY5" fmla="*/ 984731 h 1303870"/>
                <a:gd name="connsiteX6" fmla="*/ 1514901 w 2019868"/>
                <a:gd name="connsiteY6" fmla="*/ 1298629 h 1303870"/>
                <a:gd name="connsiteX7" fmla="*/ 1842448 w 2019868"/>
                <a:gd name="connsiteY7" fmla="*/ 1162151 h 1303870"/>
                <a:gd name="connsiteX8" fmla="*/ 2019868 w 2019868"/>
                <a:gd name="connsiteY8" fmla="*/ 916492 h 1303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19868" h="1303870">
                  <a:moveTo>
                    <a:pt x="0" y="943787"/>
                  </a:moveTo>
                  <a:cubicBezTo>
                    <a:pt x="75063" y="731109"/>
                    <a:pt x="150126" y="518432"/>
                    <a:pt x="232012" y="370581"/>
                  </a:cubicBezTo>
                  <a:cubicBezTo>
                    <a:pt x="313898" y="222730"/>
                    <a:pt x="402609" y="113549"/>
                    <a:pt x="491319" y="56683"/>
                  </a:cubicBezTo>
                  <a:cubicBezTo>
                    <a:pt x="580029" y="-183"/>
                    <a:pt x="675564" y="-22929"/>
                    <a:pt x="764274" y="29387"/>
                  </a:cubicBezTo>
                  <a:cubicBezTo>
                    <a:pt x="852984" y="81703"/>
                    <a:pt x="946245" y="211357"/>
                    <a:pt x="1023582" y="370581"/>
                  </a:cubicBezTo>
                  <a:cubicBezTo>
                    <a:pt x="1100919" y="529805"/>
                    <a:pt x="1146412" y="830056"/>
                    <a:pt x="1228298" y="984731"/>
                  </a:cubicBezTo>
                  <a:cubicBezTo>
                    <a:pt x="1310184" y="1139406"/>
                    <a:pt x="1412543" y="1269059"/>
                    <a:pt x="1514901" y="1298629"/>
                  </a:cubicBezTo>
                  <a:cubicBezTo>
                    <a:pt x="1617259" y="1328199"/>
                    <a:pt x="1758287" y="1225841"/>
                    <a:pt x="1842448" y="1162151"/>
                  </a:cubicBezTo>
                  <a:cubicBezTo>
                    <a:pt x="1926609" y="1098462"/>
                    <a:pt x="1974375" y="1008614"/>
                    <a:pt x="2019868" y="916492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TextovéPole 55"/>
            <p:cNvSpPr txBox="1"/>
            <p:nvPr/>
          </p:nvSpPr>
          <p:spPr>
            <a:xfrm>
              <a:off x="6012160" y="544522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57" name="TextovéPole 56"/>
            <p:cNvSpPr txBox="1"/>
            <p:nvPr/>
          </p:nvSpPr>
          <p:spPr>
            <a:xfrm>
              <a:off x="6556114" y="5447069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7107224" y="5447069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>
              <a:off x="7733083" y="5447069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x</a:t>
              </a:r>
              <a:r>
                <a:rPr lang="cs-CZ" baseline="-25000" dirty="0" smtClean="0"/>
                <a:t>3</a:t>
              </a:r>
              <a:endParaRPr lang="cs-CZ" baseline="-25000" dirty="0"/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5868144" y="400506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0</a:t>
              </a:r>
              <a:endParaRPr lang="cs-CZ" baseline="-25000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6741985" y="3259666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1</a:t>
              </a:r>
              <a:endParaRPr lang="cs-CZ" baseline="-25000" dirty="0"/>
            </a:p>
          </p:txBody>
        </p:sp>
        <p:sp>
          <p:nvSpPr>
            <p:cNvPr id="83" name="TextovéPole 82"/>
            <p:cNvSpPr txBox="1"/>
            <p:nvPr/>
          </p:nvSpPr>
          <p:spPr>
            <a:xfrm>
              <a:off x="7308304" y="4149080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2</a:t>
              </a:r>
              <a:endParaRPr lang="cs-CZ" baseline="-25000" dirty="0"/>
            </a:p>
          </p:txBody>
        </p:sp>
        <p:sp>
          <p:nvSpPr>
            <p:cNvPr id="84" name="TextovéPole 83"/>
            <p:cNvSpPr txBox="1"/>
            <p:nvPr/>
          </p:nvSpPr>
          <p:spPr>
            <a:xfrm>
              <a:off x="7913103" y="4725144"/>
              <a:ext cx="360040" cy="313350"/>
            </a:xfrm>
            <a:prstGeom prst="rect">
              <a:avLst/>
            </a:prstGeom>
            <a:noFill/>
          </p:spPr>
          <p:txBody>
            <a:bodyPr wrap="square" lIns="72000" tIns="0" rIns="36000" bIns="36000" rtlCol="0">
              <a:spAutoFit/>
            </a:bodyPr>
            <a:lstStyle/>
            <a:p>
              <a:r>
                <a:rPr lang="cs-CZ" dirty="0" smtClean="0"/>
                <a:t>f</a:t>
              </a:r>
              <a:r>
                <a:rPr lang="cs-CZ" baseline="-25000" dirty="0" smtClean="0"/>
                <a:t>3</a:t>
              </a:r>
              <a:endParaRPr lang="cs-CZ" baseline="-25000" dirty="0"/>
            </a:p>
          </p:txBody>
        </p:sp>
      </p:grpSp>
      <p:sp>
        <p:nvSpPr>
          <p:cNvPr id="88" name="TextovéPole 87"/>
          <p:cNvSpPr txBox="1"/>
          <p:nvPr/>
        </p:nvSpPr>
        <p:spPr>
          <a:xfrm>
            <a:off x="755576" y="5877272"/>
            <a:ext cx="21602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Lichoběžníková metoda</a:t>
            </a:r>
            <a:endParaRPr lang="cs-CZ" sz="1600" dirty="0"/>
          </a:p>
        </p:txBody>
      </p:sp>
      <p:sp>
        <p:nvSpPr>
          <p:cNvPr id="89" name="TextovéPole 88"/>
          <p:cNvSpPr txBox="1"/>
          <p:nvPr/>
        </p:nvSpPr>
        <p:spPr>
          <a:xfrm>
            <a:off x="3330188" y="5877272"/>
            <a:ext cx="196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Simpsonovo</a:t>
            </a:r>
            <a:r>
              <a:rPr lang="cs-CZ" sz="1600" dirty="0" smtClean="0"/>
              <a:t> pravidlo</a:t>
            </a:r>
            <a:endParaRPr lang="cs-CZ" sz="1600" dirty="0"/>
          </a:p>
        </p:txBody>
      </p:sp>
      <p:sp>
        <p:nvSpPr>
          <p:cNvPr id="90" name="TextovéPole 89"/>
          <p:cNvSpPr txBox="1"/>
          <p:nvPr/>
        </p:nvSpPr>
        <p:spPr>
          <a:xfrm>
            <a:off x="6156176" y="5872359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Pravidlo  tří  osmin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0180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Levá obdélníková metoda 1</a:t>
            </a:r>
            <a:endParaRPr lang="cs-CZ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71600" y="4797152"/>
                <a:ext cx="7416824" cy="146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Interval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cs-CZ" sz="2000" dirty="0" smtClean="0"/>
                  <a:t>  rozdělíme na </a:t>
                </a:r>
                <a:r>
                  <a:rPr lang="cs-CZ" sz="2000" b="1" i="1" u="sng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cs-CZ" sz="2000" b="1" u="sng" dirty="0" smtClean="0">
                    <a:solidFill>
                      <a:srgbClr val="7030A0"/>
                    </a:solidFill>
                  </a:rPr>
                  <a:t> stejných dílků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 smtClean="0"/>
                  <a:t>. Množinu u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zl</m:t>
                    </m:r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ů </m:t>
                    </m:r>
                    <m:d>
                      <m:dPr>
                        <m:begChr m:val="{"/>
                        <m:endChr m:val="}"/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 …, </m:t>
                        </m:r>
                        <m:sSub>
                          <m:sSubPr>
                            <m:ctrlP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nazýváme </a:t>
                </a:r>
                <a:r>
                  <a:rPr lang="cs-CZ" sz="2000" b="1" u="sng" dirty="0" smtClean="0">
                    <a:solidFill>
                      <a:srgbClr val="7030A0"/>
                    </a:solidFill>
                  </a:rPr>
                  <a:t>ekvidistantní dělení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cs-CZ" sz="2000" dirty="0" smtClean="0"/>
                  <a:t> . Potom každý dílek má šířku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𝒉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den>
                    </m:f>
                  </m:oMath>
                </a14:m>
                <a:r>
                  <a:rPr lang="cs-CZ" sz="2000" dirty="0" smtClean="0"/>
                  <a:t>   .  Nad každým dílkem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 smtClean="0"/>
                  <a:t> utvoříme obdélník, jehož výška je dána funkční hodnotou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797152"/>
                <a:ext cx="7416824" cy="1464953"/>
              </a:xfrm>
              <a:prstGeom prst="rect">
                <a:avLst/>
              </a:prstGeom>
              <a:blipFill rotWithShape="1">
                <a:blip r:embed="rId2"/>
                <a:stretch>
                  <a:fillRect l="-822" t="-2500" r="-247"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Skupina 46"/>
          <p:cNvGrpSpPr/>
          <p:nvPr/>
        </p:nvGrpSpPr>
        <p:grpSpPr>
          <a:xfrm>
            <a:off x="1341591" y="1196752"/>
            <a:ext cx="6118815" cy="3468761"/>
            <a:chOff x="1350373" y="1268760"/>
            <a:chExt cx="6118815" cy="3468761"/>
          </a:xfrm>
        </p:grpSpPr>
        <p:grpSp>
          <p:nvGrpSpPr>
            <p:cNvPr id="29" name="Skupina 28"/>
            <p:cNvGrpSpPr/>
            <p:nvPr/>
          </p:nvGrpSpPr>
          <p:grpSpPr>
            <a:xfrm>
              <a:off x="1350373" y="1268760"/>
              <a:ext cx="6118815" cy="3168352"/>
              <a:chOff x="1350373" y="1268760"/>
              <a:chExt cx="6118815" cy="3168352"/>
            </a:xfrm>
          </p:grpSpPr>
          <p:sp>
            <p:nvSpPr>
              <p:cNvPr id="60" name="Obdélník 9"/>
              <p:cNvSpPr/>
              <p:nvPr/>
            </p:nvSpPr>
            <p:spPr>
              <a:xfrm>
                <a:off x="4395244" y="3600590"/>
                <a:ext cx="872356" cy="825478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124150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124150 h 1888821"/>
                  <a:gd name="connsiteX0" fmla="*/ 0 w 592264"/>
                  <a:gd name="connsiteY0" fmla="*/ 0 h 764671"/>
                  <a:gd name="connsiteX1" fmla="*/ 592264 w 592264"/>
                  <a:gd name="connsiteY1" fmla="*/ 212079 h 764671"/>
                  <a:gd name="connsiteX2" fmla="*/ 586800 w 592264"/>
                  <a:gd name="connsiteY2" fmla="*/ 764671 h 764671"/>
                  <a:gd name="connsiteX3" fmla="*/ 0 w 592264"/>
                  <a:gd name="connsiteY3" fmla="*/ 764671 h 764671"/>
                  <a:gd name="connsiteX4" fmla="*/ 0 w 592264"/>
                  <a:gd name="connsiteY4" fmla="*/ 0 h 764671"/>
                  <a:gd name="connsiteX0" fmla="*/ 0 w 587338"/>
                  <a:gd name="connsiteY0" fmla="*/ 0 h 764671"/>
                  <a:gd name="connsiteX1" fmla="*/ 586911 w 587338"/>
                  <a:gd name="connsiteY1" fmla="*/ 212079 h 764671"/>
                  <a:gd name="connsiteX2" fmla="*/ 586800 w 587338"/>
                  <a:gd name="connsiteY2" fmla="*/ 764671 h 764671"/>
                  <a:gd name="connsiteX3" fmla="*/ 0 w 587338"/>
                  <a:gd name="connsiteY3" fmla="*/ 764671 h 764671"/>
                  <a:gd name="connsiteX4" fmla="*/ 0 w 587338"/>
                  <a:gd name="connsiteY4" fmla="*/ 0 h 764671"/>
                  <a:gd name="connsiteX0" fmla="*/ 10707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0707 w 587338"/>
                  <a:gd name="connsiteY4" fmla="*/ 0 h 742641"/>
                  <a:gd name="connsiteX0" fmla="*/ 16060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6060 w 587338"/>
                  <a:gd name="connsiteY4" fmla="*/ 0 h 742641"/>
                  <a:gd name="connsiteX0" fmla="*/ 10706 w 587338"/>
                  <a:gd name="connsiteY0" fmla="*/ 0 h 735298"/>
                  <a:gd name="connsiteX1" fmla="*/ 586911 w 587338"/>
                  <a:gd name="connsiteY1" fmla="*/ 182706 h 735298"/>
                  <a:gd name="connsiteX2" fmla="*/ 586800 w 587338"/>
                  <a:gd name="connsiteY2" fmla="*/ 735298 h 735298"/>
                  <a:gd name="connsiteX3" fmla="*/ 0 w 587338"/>
                  <a:gd name="connsiteY3" fmla="*/ 735298 h 735298"/>
                  <a:gd name="connsiteX4" fmla="*/ 10706 w 587338"/>
                  <a:gd name="connsiteY4" fmla="*/ 0 h 735298"/>
                  <a:gd name="connsiteX0" fmla="*/ 15631 w 587338"/>
                  <a:gd name="connsiteY0" fmla="*/ 0 h 755565"/>
                  <a:gd name="connsiteX1" fmla="*/ 586911 w 587338"/>
                  <a:gd name="connsiteY1" fmla="*/ 202973 h 755565"/>
                  <a:gd name="connsiteX2" fmla="*/ 586800 w 587338"/>
                  <a:gd name="connsiteY2" fmla="*/ 755565 h 755565"/>
                  <a:gd name="connsiteX3" fmla="*/ 0 w 587338"/>
                  <a:gd name="connsiteY3" fmla="*/ 755565 h 755565"/>
                  <a:gd name="connsiteX4" fmla="*/ 15631 w 587338"/>
                  <a:gd name="connsiteY4" fmla="*/ 0 h 755565"/>
                  <a:gd name="connsiteX0" fmla="*/ 10706 w 587338"/>
                  <a:gd name="connsiteY0" fmla="*/ 0 h 762321"/>
                  <a:gd name="connsiteX1" fmla="*/ 586911 w 587338"/>
                  <a:gd name="connsiteY1" fmla="*/ 209729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0 h 762321"/>
                  <a:gd name="connsiteX1" fmla="*/ 586911 w 587338"/>
                  <a:gd name="connsiteY1" fmla="*/ 42596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0 h 762321"/>
                  <a:gd name="connsiteX1" fmla="*/ 586911 w 587338"/>
                  <a:gd name="connsiteY1" fmla="*/ 42596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9 h 762330"/>
                  <a:gd name="connsiteX1" fmla="*/ 586911 w 587338"/>
                  <a:gd name="connsiteY1" fmla="*/ 42605 h 762330"/>
                  <a:gd name="connsiteX2" fmla="*/ 586800 w 587338"/>
                  <a:gd name="connsiteY2" fmla="*/ 762330 h 762330"/>
                  <a:gd name="connsiteX3" fmla="*/ 0 w 587338"/>
                  <a:gd name="connsiteY3" fmla="*/ 762330 h 762330"/>
                  <a:gd name="connsiteX4" fmla="*/ 10706 w 587338"/>
                  <a:gd name="connsiteY4" fmla="*/ 9 h 762330"/>
                  <a:gd name="connsiteX0" fmla="*/ 10706 w 587338"/>
                  <a:gd name="connsiteY0" fmla="*/ 6545 h 768866"/>
                  <a:gd name="connsiteX1" fmla="*/ 586911 w 587338"/>
                  <a:gd name="connsiteY1" fmla="*/ 13956 h 768866"/>
                  <a:gd name="connsiteX2" fmla="*/ 586800 w 587338"/>
                  <a:gd name="connsiteY2" fmla="*/ 768866 h 768866"/>
                  <a:gd name="connsiteX3" fmla="*/ 0 w 587338"/>
                  <a:gd name="connsiteY3" fmla="*/ 768866 h 768866"/>
                  <a:gd name="connsiteX4" fmla="*/ 10706 w 587338"/>
                  <a:gd name="connsiteY4" fmla="*/ 6545 h 768866"/>
                  <a:gd name="connsiteX0" fmla="*/ 10706 w 587338"/>
                  <a:gd name="connsiteY0" fmla="*/ 19 h 762340"/>
                  <a:gd name="connsiteX1" fmla="*/ 586911 w 587338"/>
                  <a:gd name="connsiteY1" fmla="*/ 7430 h 762340"/>
                  <a:gd name="connsiteX2" fmla="*/ 586800 w 587338"/>
                  <a:gd name="connsiteY2" fmla="*/ 762340 h 762340"/>
                  <a:gd name="connsiteX3" fmla="*/ 0 w 587338"/>
                  <a:gd name="connsiteY3" fmla="*/ 762340 h 762340"/>
                  <a:gd name="connsiteX4" fmla="*/ 10706 w 587338"/>
                  <a:gd name="connsiteY4" fmla="*/ 19 h 76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338" h="762340">
                    <a:moveTo>
                      <a:pt x="10706" y="19"/>
                    </a:moveTo>
                    <a:cubicBezTo>
                      <a:pt x="331033" y="-443"/>
                      <a:pt x="221693" y="7893"/>
                      <a:pt x="586911" y="7430"/>
                    </a:cubicBezTo>
                    <a:cubicBezTo>
                      <a:pt x="585090" y="637037"/>
                      <a:pt x="588621" y="132733"/>
                      <a:pt x="586800" y="762340"/>
                    </a:cubicBezTo>
                    <a:lnTo>
                      <a:pt x="0" y="762340"/>
                    </a:lnTo>
                    <a:lnTo>
                      <a:pt x="10706" y="19"/>
                    </a:lnTo>
                    <a:close/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" name="Přímá spojnice se šipkou 2"/>
              <p:cNvCxnSpPr/>
              <p:nvPr/>
            </p:nvCxnSpPr>
            <p:spPr>
              <a:xfrm flipV="1">
                <a:off x="1350373" y="4419112"/>
                <a:ext cx="6118815" cy="171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/>
              <p:cNvCxnSpPr/>
              <p:nvPr/>
            </p:nvCxnSpPr>
            <p:spPr>
              <a:xfrm flipV="1">
                <a:off x="1403648" y="1268760"/>
                <a:ext cx="0" cy="3168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Volný tvar 8"/>
              <p:cNvSpPr/>
              <p:nvPr/>
            </p:nvSpPr>
            <p:spPr>
              <a:xfrm>
                <a:off x="1756229" y="1465943"/>
                <a:ext cx="5471885" cy="2381581"/>
              </a:xfrm>
              <a:custGeom>
                <a:avLst/>
                <a:gdLst>
                  <a:gd name="connsiteX0" fmla="*/ 0 w 5471885"/>
                  <a:gd name="connsiteY0" fmla="*/ 1814286 h 2381581"/>
                  <a:gd name="connsiteX1" fmla="*/ 362857 w 5471885"/>
                  <a:gd name="connsiteY1" fmla="*/ 1262743 h 2381581"/>
                  <a:gd name="connsiteX2" fmla="*/ 841828 w 5471885"/>
                  <a:gd name="connsiteY2" fmla="*/ 856343 h 2381581"/>
                  <a:gd name="connsiteX3" fmla="*/ 1422400 w 5471885"/>
                  <a:gd name="connsiteY3" fmla="*/ 841828 h 2381581"/>
                  <a:gd name="connsiteX4" fmla="*/ 2046514 w 5471885"/>
                  <a:gd name="connsiteY4" fmla="*/ 1465943 h 2381581"/>
                  <a:gd name="connsiteX5" fmla="*/ 2365828 w 5471885"/>
                  <a:gd name="connsiteY5" fmla="*/ 1857828 h 2381581"/>
                  <a:gd name="connsiteX6" fmla="*/ 2757714 w 5471885"/>
                  <a:gd name="connsiteY6" fmla="*/ 2191657 h 2381581"/>
                  <a:gd name="connsiteX7" fmla="*/ 3396342 w 5471885"/>
                  <a:gd name="connsiteY7" fmla="*/ 2380343 h 2381581"/>
                  <a:gd name="connsiteX8" fmla="*/ 4310742 w 5471885"/>
                  <a:gd name="connsiteY8" fmla="*/ 2104571 h 2381581"/>
                  <a:gd name="connsiteX9" fmla="*/ 4789714 w 5471885"/>
                  <a:gd name="connsiteY9" fmla="*/ 1494971 h 2381581"/>
                  <a:gd name="connsiteX10" fmla="*/ 5283200 w 5471885"/>
                  <a:gd name="connsiteY10" fmla="*/ 478971 h 2381581"/>
                  <a:gd name="connsiteX11" fmla="*/ 5471885 w 5471885"/>
                  <a:gd name="connsiteY11" fmla="*/ 0 h 238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1885" h="2381581">
                    <a:moveTo>
                      <a:pt x="0" y="1814286"/>
                    </a:moveTo>
                    <a:cubicBezTo>
                      <a:pt x="111276" y="1618343"/>
                      <a:pt x="222552" y="1422400"/>
                      <a:pt x="362857" y="1262743"/>
                    </a:cubicBezTo>
                    <a:cubicBezTo>
                      <a:pt x="503162" y="1103086"/>
                      <a:pt x="665237" y="926496"/>
                      <a:pt x="841828" y="856343"/>
                    </a:cubicBezTo>
                    <a:cubicBezTo>
                      <a:pt x="1018419" y="786190"/>
                      <a:pt x="1221619" y="740228"/>
                      <a:pt x="1422400" y="841828"/>
                    </a:cubicBezTo>
                    <a:cubicBezTo>
                      <a:pt x="1623181" y="943428"/>
                      <a:pt x="1889276" y="1296610"/>
                      <a:pt x="2046514" y="1465943"/>
                    </a:cubicBezTo>
                    <a:cubicBezTo>
                      <a:pt x="2203752" y="1635276"/>
                      <a:pt x="2247295" y="1736876"/>
                      <a:pt x="2365828" y="1857828"/>
                    </a:cubicBezTo>
                    <a:cubicBezTo>
                      <a:pt x="2484361" y="1978780"/>
                      <a:pt x="2585962" y="2104571"/>
                      <a:pt x="2757714" y="2191657"/>
                    </a:cubicBezTo>
                    <a:cubicBezTo>
                      <a:pt x="2929466" y="2278743"/>
                      <a:pt x="3137504" y="2394857"/>
                      <a:pt x="3396342" y="2380343"/>
                    </a:cubicBezTo>
                    <a:cubicBezTo>
                      <a:pt x="3655180" y="2365829"/>
                      <a:pt x="4078513" y="2252133"/>
                      <a:pt x="4310742" y="2104571"/>
                    </a:cubicBezTo>
                    <a:cubicBezTo>
                      <a:pt x="4542971" y="1957009"/>
                      <a:pt x="4627638" y="1765904"/>
                      <a:pt x="4789714" y="1494971"/>
                    </a:cubicBezTo>
                    <a:cubicBezTo>
                      <a:pt x="4951790" y="1224038"/>
                      <a:pt x="5169505" y="728133"/>
                      <a:pt x="5283200" y="478971"/>
                    </a:cubicBezTo>
                    <a:cubicBezTo>
                      <a:pt x="5396895" y="229809"/>
                      <a:pt x="5434390" y="114904"/>
                      <a:pt x="5471885" y="0"/>
                    </a:cubicBezTo>
                  </a:path>
                </a:pathLst>
              </a:cu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756228" y="3253460"/>
                <a:ext cx="879672" cy="117255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85976 h 1131958"/>
                  <a:gd name="connsiteX1" fmla="*/ 592264 w 592264"/>
                  <a:gd name="connsiteY1" fmla="*/ 46155 h 1131958"/>
                  <a:gd name="connsiteX2" fmla="*/ 586800 w 592264"/>
                  <a:gd name="connsiteY2" fmla="*/ 1131958 h 1131958"/>
                  <a:gd name="connsiteX3" fmla="*/ 0 w 592264"/>
                  <a:gd name="connsiteY3" fmla="*/ 1131958 h 1131958"/>
                  <a:gd name="connsiteX4" fmla="*/ 0 w 592264"/>
                  <a:gd name="connsiteY4" fmla="*/ 85976 h 1131958"/>
                  <a:gd name="connsiteX0" fmla="*/ 0 w 592264"/>
                  <a:gd name="connsiteY0" fmla="*/ 125951 h 1171933"/>
                  <a:gd name="connsiteX1" fmla="*/ 592264 w 592264"/>
                  <a:gd name="connsiteY1" fmla="*/ 86130 h 1171933"/>
                  <a:gd name="connsiteX2" fmla="*/ 586800 w 592264"/>
                  <a:gd name="connsiteY2" fmla="*/ 1171933 h 1171933"/>
                  <a:gd name="connsiteX3" fmla="*/ 0 w 592264"/>
                  <a:gd name="connsiteY3" fmla="*/ 1171933 h 1171933"/>
                  <a:gd name="connsiteX4" fmla="*/ 0 w 592264"/>
                  <a:gd name="connsiteY4" fmla="*/ 125951 h 1171933"/>
                  <a:gd name="connsiteX0" fmla="*/ 0 w 592264"/>
                  <a:gd name="connsiteY0" fmla="*/ 39821 h 1085803"/>
                  <a:gd name="connsiteX1" fmla="*/ 592264 w 592264"/>
                  <a:gd name="connsiteY1" fmla="*/ 0 h 1085803"/>
                  <a:gd name="connsiteX2" fmla="*/ 586800 w 592264"/>
                  <a:gd name="connsiteY2" fmla="*/ 1085803 h 1085803"/>
                  <a:gd name="connsiteX3" fmla="*/ 0 w 592264"/>
                  <a:gd name="connsiteY3" fmla="*/ 1085803 h 1085803"/>
                  <a:gd name="connsiteX4" fmla="*/ 0 w 592264"/>
                  <a:gd name="connsiteY4" fmla="*/ 39821 h 1085803"/>
                  <a:gd name="connsiteX0" fmla="*/ 0 w 592264"/>
                  <a:gd name="connsiteY0" fmla="*/ 5650 h 1051632"/>
                  <a:gd name="connsiteX1" fmla="*/ 592264 w 592264"/>
                  <a:gd name="connsiteY1" fmla="*/ 0 h 1051632"/>
                  <a:gd name="connsiteX2" fmla="*/ 586800 w 592264"/>
                  <a:gd name="connsiteY2" fmla="*/ 1051632 h 1051632"/>
                  <a:gd name="connsiteX3" fmla="*/ 0 w 592264"/>
                  <a:gd name="connsiteY3" fmla="*/ 1051632 h 1051632"/>
                  <a:gd name="connsiteX4" fmla="*/ 0 w 592264"/>
                  <a:gd name="connsiteY4" fmla="*/ 5650 h 1051632"/>
                  <a:gd name="connsiteX0" fmla="*/ 0 w 592264"/>
                  <a:gd name="connsiteY0" fmla="*/ 5650 h 1051632"/>
                  <a:gd name="connsiteX1" fmla="*/ 592264 w 592264"/>
                  <a:gd name="connsiteY1" fmla="*/ 0 h 1051632"/>
                  <a:gd name="connsiteX2" fmla="*/ 586800 w 592264"/>
                  <a:gd name="connsiteY2" fmla="*/ 1051632 h 1051632"/>
                  <a:gd name="connsiteX3" fmla="*/ 0 w 592264"/>
                  <a:gd name="connsiteY3" fmla="*/ 1051632 h 1051632"/>
                  <a:gd name="connsiteX4" fmla="*/ 0 w 592264"/>
                  <a:gd name="connsiteY4" fmla="*/ 5650 h 105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1051632">
                    <a:moveTo>
                      <a:pt x="0" y="5650"/>
                    </a:moveTo>
                    <a:cubicBezTo>
                      <a:pt x="287203" y="-1928"/>
                      <a:pt x="356366" y="7579"/>
                      <a:pt x="592264" y="0"/>
                    </a:cubicBezTo>
                    <a:cubicBezTo>
                      <a:pt x="590443" y="629607"/>
                      <a:pt x="588621" y="422025"/>
                      <a:pt x="586800" y="1051632"/>
                    </a:cubicBezTo>
                    <a:lnTo>
                      <a:pt x="0" y="1051632"/>
                    </a:lnTo>
                    <a:lnTo>
                      <a:pt x="0" y="5650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bdélník 9"/>
              <p:cNvSpPr/>
              <p:nvPr/>
            </p:nvSpPr>
            <p:spPr>
              <a:xfrm>
                <a:off x="2634383" y="2304374"/>
                <a:ext cx="873375" cy="212044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0 h 1918048"/>
                  <a:gd name="connsiteX1" fmla="*/ 592264 w 592264"/>
                  <a:gd name="connsiteY1" fmla="*/ 2922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0 w 592264"/>
                  <a:gd name="connsiteY0" fmla="*/ 0 h 1918048"/>
                  <a:gd name="connsiteX1" fmla="*/ 592264 w 592264"/>
                  <a:gd name="connsiteY1" fmla="*/ 28240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10615 w 592264"/>
                  <a:gd name="connsiteY0" fmla="*/ 0 h 1889916"/>
                  <a:gd name="connsiteX1" fmla="*/ 592264 w 592264"/>
                  <a:gd name="connsiteY1" fmla="*/ 254275 h 1889916"/>
                  <a:gd name="connsiteX2" fmla="*/ 586800 w 592264"/>
                  <a:gd name="connsiteY2" fmla="*/ 1889916 h 1889916"/>
                  <a:gd name="connsiteX3" fmla="*/ 0 w 592264"/>
                  <a:gd name="connsiteY3" fmla="*/ 1889916 h 1889916"/>
                  <a:gd name="connsiteX4" fmla="*/ 10615 w 592264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254275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67503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88025"/>
                  <a:gd name="connsiteY0" fmla="*/ 24 h 1889940"/>
                  <a:gd name="connsiteX1" fmla="*/ 580459 w 588025"/>
                  <a:gd name="connsiteY1" fmla="*/ 16589 h 1889940"/>
                  <a:gd name="connsiteX2" fmla="*/ 587821 w 588025"/>
                  <a:gd name="connsiteY2" fmla="*/ 1889940 h 1889940"/>
                  <a:gd name="connsiteX3" fmla="*/ 1021 w 588025"/>
                  <a:gd name="connsiteY3" fmla="*/ 1889940 h 1889940"/>
                  <a:gd name="connsiteX4" fmla="*/ 1021 w 588025"/>
                  <a:gd name="connsiteY4" fmla="*/ 24 h 1889940"/>
                  <a:gd name="connsiteX0" fmla="*/ 1021 w 588025"/>
                  <a:gd name="connsiteY0" fmla="*/ 2331 h 1892247"/>
                  <a:gd name="connsiteX1" fmla="*/ 580459 w 588025"/>
                  <a:gd name="connsiteY1" fmla="*/ 10406 h 1892247"/>
                  <a:gd name="connsiteX2" fmla="*/ 587821 w 588025"/>
                  <a:gd name="connsiteY2" fmla="*/ 1892247 h 1892247"/>
                  <a:gd name="connsiteX3" fmla="*/ 1021 w 588025"/>
                  <a:gd name="connsiteY3" fmla="*/ 1892247 h 1892247"/>
                  <a:gd name="connsiteX4" fmla="*/ 1021 w 588025"/>
                  <a:gd name="connsiteY4" fmla="*/ 2331 h 1892247"/>
                  <a:gd name="connsiteX0" fmla="*/ 1021 w 588025"/>
                  <a:gd name="connsiteY0" fmla="*/ 2 h 1889918"/>
                  <a:gd name="connsiteX1" fmla="*/ 580459 w 588025"/>
                  <a:gd name="connsiteY1" fmla="*/ 8077 h 1889918"/>
                  <a:gd name="connsiteX2" fmla="*/ 587821 w 588025"/>
                  <a:gd name="connsiteY2" fmla="*/ 1889918 h 1889918"/>
                  <a:gd name="connsiteX3" fmla="*/ 1021 w 588025"/>
                  <a:gd name="connsiteY3" fmla="*/ 1889918 h 1889918"/>
                  <a:gd name="connsiteX4" fmla="*/ 1021 w 588025"/>
                  <a:gd name="connsiteY4" fmla="*/ 2 h 1889918"/>
                  <a:gd name="connsiteX0" fmla="*/ 1021 w 588025"/>
                  <a:gd name="connsiteY0" fmla="*/ 2331 h 1892247"/>
                  <a:gd name="connsiteX1" fmla="*/ 580459 w 588025"/>
                  <a:gd name="connsiteY1" fmla="*/ 10406 h 1892247"/>
                  <a:gd name="connsiteX2" fmla="*/ 587821 w 588025"/>
                  <a:gd name="connsiteY2" fmla="*/ 1892247 h 1892247"/>
                  <a:gd name="connsiteX3" fmla="*/ 1021 w 588025"/>
                  <a:gd name="connsiteY3" fmla="*/ 1892247 h 1892247"/>
                  <a:gd name="connsiteX4" fmla="*/ 1021 w 588025"/>
                  <a:gd name="connsiteY4" fmla="*/ 2331 h 1892247"/>
                  <a:gd name="connsiteX0" fmla="*/ 1021 w 588025"/>
                  <a:gd name="connsiteY0" fmla="*/ 36 h 1889952"/>
                  <a:gd name="connsiteX1" fmla="*/ 580459 w 588025"/>
                  <a:gd name="connsiteY1" fmla="*/ 8111 h 1889952"/>
                  <a:gd name="connsiteX2" fmla="*/ 587821 w 588025"/>
                  <a:gd name="connsiteY2" fmla="*/ 1889952 h 1889952"/>
                  <a:gd name="connsiteX3" fmla="*/ 1021 w 588025"/>
                  <a:gd name="connsiteY3" fmla="*/ 1889952 h 1889952"/>
                  <a:gd name="connsiteX4" fmla="*/ 1021 w 588025"/>
                  <a:gd name="connsiteY4" fmla="*/ 36 h 188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25" h="1889952">
                    <a:moveTo>
                      <a:pt x="1021" y="36"/>
                    </a:moveTo>
                    <a:cubicBezTo>
                      <a:pt x="301050" y="-102"/>
                      <a:pt x="139345" y="-241"/>
                      <a:pt x="580459" y="8111"/>
                    </a:cubicBezTo>
                    <a:cubicBezTo>
                      <a:pt x="578638" y="637718"/>
                      <a:pt x="589642" y="1260345"/>
                      <a:pt x="587821" y="1889952"/>
                    </a:cubicBezTo>
                    <a:lnTo>
                      <a:pt x="1021" y="1889952"/>
                    </a:lnTo>
                    <a:cubicBezTo>
                      <a:pt x="4559" y="1259980"/>
                      <a:pt x="-2517" y="630008"/>
                      <a:pt x="1021" y="36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9"/>
              <p:cNvSpPr/>
              <p:nvPr/>
            </p:nvSpPr>
            <p:spPr>
              <a:xfrm>
                <a:off x="3499808" y="2570552"/>
                <a:ext cx="918654" cy="1855874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602878"/>
                  <a:gd name="connsiteY0" fmla="*/ 280216 h 1888821"/>
                  <a:gd name="connsiteX1" fmla="*/ 602878 w 602878"/>
                  <a:gd name="connsiteY1" fmla="*/ 0 h 1888821"/>
                  <a:gd name="connsiteX2" fmla="*/ 597414 w 602878"/>
                  <a:gd name="connsiteY2" fmla="*/ 1888821 h 1888821"/>
                  <a:gd name="connsiteX3" fmla="*/ 10614 w 602878"/>
                  <a:gd name="connsiteY3" fmla="*/ 1888821 h 1888821"/>
                  <a:gd name="connsiteX4" fmla="*/ 0 w 602878"/>
                  <a:gd name="connsiteY4" fmla="*/ 280216 h 1888821"/>
                  <a:gd name="connsiteX0" fmla="*/ 0 w 602878"/>
                  <a:gd name="connsiteY0" fmla="*/ 0 h 1608605"/>
                  <a:gd name="connsiteX1" fmla="*/ 602878 w 602878"/>
                  <a:gd name="connsiteY1" fmla="*/ 873161 h 1608605"/>
                  <a:gd name="connsiteX2" fmla="*/ 597414 w 602878"/>
                  <a:gd name="connsiteY2" fmla="*/ 1608605 h 1608605"/>
                  <a:gd name="connsiteX3" fmla="*/ 10614 w 602878"/>
                  <a:gd name="connsiteY3" fmla="*/ 1608605 h 1608605"/>
                  <a:gd name="connsiteX4" fmla="*/ 0 w 602878"/>
                  <a:gd name="connsiteY4" fmla="*/ 0 h 1608605"/>
                  <a:gd name="connsiteX0" fmla="*/ 0 w 613492"/>
                  <a:gd name="connsiteY0" fmla="*/ 0 h 1650801"/>
                  <a:gd name="connsiteX1" fmla="*/ 613492 w 613492"/>
                  <a:gd name="connsiteY1" fmla="*/ 915357 h 1650801"/>
                  <a:gd name="connsiteX2" fmla="*/ 608028 w 613492"/>
                  <a:gd name="connsiteY2" fmla="*/ 1650801 h 1650801"/>
                  <a:gd name="connsiteX3" fmla="*/ 21228 w 613492"/>
                  <a:gd name="connsiteY3" fmla="*/ 1650801 h 1650801"/>
                  <a:gd name="connsiteX4" fmla="*/ 0 w 613492"/>
                  <a:gd name="connsiteY4" fmla="*/ 0 h 1650801"/>
                  <a:gd name="connsiteX0" fmla="*/ 0 w 602877"/>
                  <a:gd name="connsiteY0" fmla="*/ 0 h 1650801"/>
                  <a:gd name="connsiteX1" fmla="*/ 602877 w 602877"/>
                  <a:gd name="connsiteY1" fmla="*/ 915357 h 1650801"/>
                  <a:gd name="connsiteX2" fmla="*/ 597413 w 602877"/>
                  <a:gd name="connsiteY2" fmla="*/ 1650801 h 1650801"/>
                  <a:gd name="connsiteX3" fmla="*/ 10613 w 602877"/>
                  <a:gd name="connsiteY3" fmla="*/ 1650801 h 1650801"/>
                  <a:gd name="connsiteX4" fmla="*/ 0 w 602877"/>
                  <a:gd name="connsiteY4" fmla="*/ 0 h 1650801"/>
                  <a:gd name="connsiteX0" fmla="*/ 0 w 608367"/>
                  <a:gd name="connsiteY0" fmla="*/ 0 h 1650801"/>
                  <a:gd name="connsiteX1" fmla="*/ 602877 w 608367"/>
                  <a:gd name="connsiteY1" fmla="*/ 915357 h 1650801"/>
                  <a:gd name="connsiteX2" fmla="*/ 608120 w 608367"/>
                  <a:gd name="connsiteY2" fmla="*/ 1650801 h 1650801"/>
                  <a:gd name="connsiteX3" fmla="*/ 10613 w 608367"/>
                  <a:gd name="connsiteY3" fmla="*/ 1650801 h 1650801"/>
                  <a:gd name="connsiteX4" fmla="*/ 0 w 608367"/>
                  <a:gd name="connsiteY4" fmla="*/ 0 h 1650801"/>
                  <a:gd name="connsiteX0" fmla="*/ 0 w 613584"/>
                  <a:gd name="connsiteY0" fmla="*/ 0 h 1650801"/>
                  <a:gd name="connsiteX1" fmla="*/ 613584 w 613584"/>
                  <a:gd name="connsiteY1" fmla="*/ 950827 h 1650801"/>
                  <a:gd name="connsiteX2" fmla="*/ 608120 w 613584"/>
                  <a:gd name="connsiteY2" fmla="*/ 1650801 h 1650801"/>
                  <a:gd name="connsiteX3" fmla="*/ 10613 w 613584"/>
                  <a:gd name="connsiteY3" fmla="*/ 1650801 h 1650801"/>
                  <a:gd name="connsiteX4" fmla="*/ 0 w 613584"/>
                  <a:gd name="connsiteY4" fmla="*/ 0 h 1650801"/>
                  <a:gd name="connsiteX0" fmla="*/ 0 w 618509"/>
                  <a:gd name="connsiteY0" fmla="*/ 0 h 1650801"/>
                  <a:gd name="connsiteX1" fmla="*/ 618509 w 618509"/>
                  <a:gd name="connsiteY1" fmla="*/ 931248 h 1650801"/>
                  <a:gd name="connsiteX2" fmla="*/ 608120 w 618509"/>
                  <a:gd name="connsiteY2" fmla="*/ 1650801 h 1650801"/>
                  <a:gd name="connsiteX3" fmla="*/ 10613 w 618509"/>
                  <a:gd name="connsiteY3" fmla="*/ 1650801 h 1650801"/>
                  <a:gd name="connsiteX4" fmla="*/ 0 w 618509"/>
                  <a:gd name="connsiteY4" fmla="*/ 0 h 1650801"/>
                  <a:gd name="connsiteX0" fmla="*/ 0 w 612096"/>
                  <a:gd name="connsiteY0" fmla="*/ 68661 h 1719462"/>
                  <a:gd name="connsiteX1" fmla="*/ 612096 w 612096"/>
                  <a:gd name="connsiteY1" fmla="*/ 92436 h 1719462"/>
                  <a:gd name="connsiteX2" fmla="*/ 608120 w 612096"/>
                  <a:gd name="connsiteY2" fmla="*/ 1719462 h 1719462"/>
                  <a:gd name="connsiteX3" fmla="*/ 10613 w 612096"/>
                  <a:gd name="connsiteY3" fmla="*/ 1719462 h 1719462"/>
                  <a:gd name="connsiteX4" fmla="*/ 0 w 612096"/>
                  <a:gd name="connsiteY4" fmla="*/ 68661 h 1719462"/>
                  <a:gd name="connsiteX0" fmla="*/ 0 w 612096"/>
                  <a:gd name="connsiteY0" fmla="*/ 0 h 1650801"/>
                  <a:gd name="connsiteX1" fmla="*/ 612096 w 612096"/>
                  <a:gd name="connsiteY1" fmla="*/ 23775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2096"/>
                  <a:gd name="connsiteY0" fmla="*/ 0 h 1650801"/>
                  <a:gd name="connsiteX1" fmla="*/ 612096 w 612096"/>
                  <a:gd name="connsiteY1" fmla="*/ 23775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2096"/>
                  <a:gd name="connsiteY0" fmla="*/ 0 h 1650801"/>
                  <a:gd name="connsiteX1" fmla="*/ 612096 w 612096"/>
                  <a:gd name="connsiteY1" fmla="*/ 6812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8509"/>
                  <a:gd name="connsiteY0" fmla="*/ 1669 h 1652470"/>
                  <a:gd name="connsiteX1" fmla="*/ 618509 w 618509"/>
                  <a:gd name="connsiteY1" fmla="*/ 0 h 1652470"/>
                  <a:gd name="connsiteX2" fmla="*/ 608120 w 618509"/>
                  <a:gd name="connsiteY2" fmla="*/ 1652470 h 1652470"/>
                  <a:gd name="connsiteX3" fmla="*/ 10613 w 618509"/>
                  <a:gd name="connsiteY3" fmla="*/ 1652470 h 1652470"/>
                  <a:gd name="connsiteX4" fmla="*/ 0 w 618509"/>
                  <a:gd name="connsiteY4" fmla="*/ 1669 h 1652470"/>
                  <a:gd name="connsiteX0" fmla="*/ 0 w 618509"/>
                  <a:gd name="connsiteY0" fmla="*/ 1669 h 1652470"/>
                  <a:gd name="connsiteX1" fmla="*/ 618509 w 618509"/>
                  <a:gd name="connsiteY1" fmla="*/ 0 h 1652470"/>
                  <a:gd name="connsiteX2" fmla="*/ 608120 w 618509"/>
                  <a:gd name="connsiteY2" fmla="*/ 1652470 h 1652470"/>
                  <a:gd name="connsiteX3" fmla="*/ 10613 w 618509"/>
                  <a:gd name="connsiteY3" fmla="*/ 1652470 h 1652470"/>
                  <a:gd name="connsiteX4" fmla="*/ 0 w 618509"/>
                  <a:gd name="connsiteY4" fmla="*/ 1669 h 165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509" h="1652470">
                    <a:moveTo>
                      <a:pt x="0" y="1669"/>
                    </a:moveTo>
                    <a:lnTo>
                      <a:pt x="618509" y="0"/>
                    </a:lnTo>
                    <a:cubicBezTo>
                      <a:pt x="616688" y="629607"/>
                      <a:pt x="609941" y="1022863"/>
                      <a:pt x="608120" y="1652470"/>
                    </a:cubicBezTo>
                    <a:lnTo>
                      <a:pt x="10613" y="1652470"/>
                    </a:lnTo>
                    <a:cubicBezTo>
                      <a:pt x="7075" y="1102203"/>
                      <a:pt x="3538" y="551936"/>
                      <a:pt x="0" y="1669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9"/>
              <p:cNvSpPr/>
              <p:nvPr/>
            </p:nvSpPr>
            <p:spPr>
              <a:xfrm>
                <a:off x="5274916" y="3811309"/>
                <a:ext cx="879672" cy="614250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377331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377331 h 1888821"/>
                  <a:gd name="connsiteX0" fmla="*/ 0 w 592264"/>
                  <a:gd name="connsiteY0" fmla="*/ 294283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94283 h 805773"/>
                  <a:gd name="connsiteX0" fmla="*/ 0 w 592264"/>
                  <a:gd name="connsiteY0" fmla="*/ 257206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57206 h 805773"/>
                  <a:gd name="connsiteX0" fmla="*/ 0 w 592264"/>
                  <a:gd name="connsiteY0" fmla="*/ 286868 h 835435"/>
                  <a:gd name="connsiteX1" fmla="*/ 592264 w 592264"/>
                  <a:gd name="connsiteY1" fmla="*/ 0 h 835435"/>
                  <a:gd name="connsiteX2" fmla="*/ 586800 w 592264"/>
                  <a:gd name="connsiteY2" fmla="*/ 835435 h 835435"/>
                  <a:gd name="connsiteX3" fmla="*/ 0 w 592264"/>
                  <a:gd name="connsiteY3" fmla="*/ 835435 h 835435"/>
                  <a:gd name="connsiteX4" fmla="*/ 0 w 592264"/>
                  <a:gd name="connsiteY4" fmla="*/ 286868 h 835435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92264"/>
                  <a:gd name="connsiteY0" fmla="*/ 54168 h 602735"/>
                  <a:gd name="connsiteX1" fmla="*/ 592264 w 592264"/>
                  <a:gd name="connsiteY1" fmla="*/ 6026 h 602735"/>
                  <a:gd name="connsiteX2" fmla="*/ 586800 w 592264"/>
                  <a:gd name="connsiteY2" fmla="*/ 602735 h 602735"/>
                  <a:gd name="connsiteX3" fmla="*/ 0 w 592264"/>
                  <a:gd name="connsiteY3" fmla="*/ 602735 h 602735"/>
                  <a:gd name="connsiteX4" fmla="*/ 0 w 592264"/>
                  <a:gd name="connsiteY4" fmla="*/ 54168 h 602735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92264"/>
                  <a:gd name="connsiteY0" fmla="*/ 21617 h 570184"/>
                  <a:gd name="connsiteX1" fmla="*/ 592264 w 592264"/>
                  <a:gd name="connsiteY1" fmla="*/ 0 h 570184"/>
                  <a:gd name="connsiteX2" fmla="*/ 586800 w 592264"/>
                  <a:gd name="connsiteY2" fmla="*/ 570184 h 570184"/>
                  <a:gd name="connsiteX3" fmla="*/ 0 w 592264"/>
                  <a:gd name="connsiteY3" fmla="*/ 570184 h 570184"/>
                  <a:gd name="connsiteX4" fmla="*/ 0 w 592264"/>
                  <a:gd name="connsiteY4" fmla="*/ 21617 h 570184"/>
                  <a:gd name="connsiteX0" fmla="*/ 0 w 592264"/>
                  <a:gd name="connsiteY0" fmla="*/ 21617 h 570184"/>
                  <a:gd name="connsiteX1" fmla="*/ 592264 w 592264"/>
                  <a:gd name="connsiteY1" fmla="*/ 0 h 570184"/>
                  <a:gd name="connsiteX2" fmla="*/ 586800 w 592264"/>
                  <a:gd name="connsiteY2" fmla="*/ 570184 h 570184"/>
                  <a:gd name="connsiteX3" fmla="*/ 0 w 592264"/>
                  <a:gd name="connsiteY3" fmla="*/ 570184 h 570184"/>
                  <a:gd name="connsiteX4" fmla="*/ 0 w 592264"/>
                  <a:gd name="connsiteY4" fmla="*/ 21617 h 57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570184">
                    <a:moveTo>
                      <a:pt x="0" y="21617"/>
                    </a:moveTo>
                    <a:cubicBezTo>
                      <a:pt x="280790" y="14411"/>
                      <a:pt x="157564" y="7206"/>
                      <a:pt x="592264" y="0"/>
                    </a:cubicBezTo>
                    <a:cubicBezTo>
                      <a:pt x="590443" y="355514"/>
                      <a:pt x="588621" y="-59423"/>
                      <a:pt x="586800" y="570184"/>
                    </a:cubicBezTo>
                    <a:lnTo>
                      <a:pt x="0" y="570184"/>
                    </a:lnTo>
                    <a:lnTo>
                      <a:pt x="0" y="21617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9"/>
              <p:cNvSpPr/>
              <p:nvPr/>
            </p:nvSpPr>
            <p:spPr>
              <a:xfrm>
                <a:off x="6151841" y="3504402"/>
                <a:ext cx="872203" cy="920401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067888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067888 h 1888821"/>
                  <a:gd name="connsiteX0" fmla="*/ 0 w 592264"/>
                  <a:gd name="connsiteY0" fmla="*/ 1349199 h 2170132"/>
                  <a:gd name="connsiteX1" fmla="*/ 592264 w 592264"/>
                  <a:gd name="connsiteY1" fmla="*/ 0 h 2170132"/>
                  <a:gd name="connsiteX2" fmla="*/ 586800 w 592264"/>
                  <a:gd name="connsiteY2" fmla="*/ 2170132 h 2170132"/>
                  <a:gd name="connsiteX3" fmla="*/ 0 w 592264"/>
                  <a:gd name="connsiteY3" fmla="*/ 2170132 h 2170132"/>
                  <a:gd name="connsiteX4" fmla="*/ 0 w 592264"/>
                  <a:gd name="connsiteY4" fmla="*/ 1349199 h 2170132"/>
                  <a:gd name="connsiteX0" fmla="*/ 0 w 592264"/>
                  <a:gd name="connsiteY0" fmla="*/ 1392446 h 2213379"/>
                  <a:gd name="connsiteX1" fmla="*/ 592264 w 592264"/>
                  <a:gd name="connsiteY1" fmla="*/ 0 h 2213379"/>
                  <a:gd name="connsiteX2" fmla="*/ 586800 w 592264"/>
                  <a:gd name="connsiteY2" fmla="*/ 2213379 h 2213379"/>
                  <a:gd name="connsiteX3" fmla="*/ 0 w 592264"/>
                  <a:gd name="connsiteY3" fmla="*/ 2213379 h 2213379"/>
                  <a:gd name="connsiteX4" fmla="*/ 0 w 592264"/>
                  <a:gd name="connsiteY4" fmla="*/ 1392446 h 2213379"/>
                  <a:gd name="connsiteX0" fmla="*/ 0 w 587235"/>
                  <a:gd name="connsiteY0" fmla="*/ 141837 h 962770"/>
                  <a:gd name="connsiteX1" fmla="*/ 585851 w 587235"/>
                  <a:gd name="connsiteY1" fmla="*/ 77609 h 962770"/>
                  <a:gd name="connsiteX2" fmla="*/ 586800 w 587235"/>
                  <a:gd name="connsiteY2" fmla="*/ 962770 h 962770"/>
                  <a:gd name="connsiteX3" fmla="*/ 0 w 587235"/>
                  <a:gd name="connsiteY3" fmla="*/ 962770 h 962770"/>
                  <a:gd name="connsiteX4" fmla="*/ 0 w 587235"/>
                  <a:gd name="connsiteY4" fmla="*/ 141837 h 962770"/>
                  <a:gd name="connsiteX0" fmla="*/ 0 w 587235"/>
                  <a:gd name="connsiteY0" fmla="*/ 214083 h 1035016"/>
                  <a:gd name="connsiteX1" fmla="*/ 585851 w 587235"/>
                  <a:gd name="connsiteY1" fmla="*/ 149855 h 1035016"/>
                  <a:gd name="connsiteX2" fmla="*/ 586800 w 587235"/>
                  <a:gd name="connsiteY2" fmla="*/ 1035016 h 1035016"/>
                  <a:gd name="connsiteX3" fmla="*/ 0 w 587235"/>
                  <a:gd name="connsiteY3" fmla="*/ 1035016 h 1035016"/>
                  <a:gd name="connsiteX4" fmla="*/ 0 w 587235"/>
                  <a:gd name="connsiteY4" fmla="*/ 214083 h 1035016"/>
                  <a:gd name="connsiteX0" fmla="*/ 0 w 587235"/>
                  <a:gd name="connsiteY0" fmla="*/ 64228 h 885161"/>
                  <a:gd name="connsiteX1" fmla="*/ 585851 w 587235"/>
                  <a:gd name="connsiteY1" fmla="*/ 0 h 885161"/>
                  <a:gd name="connsiteX2" fmla="*/ 586800 w 587235"/>
                  <a:gd name="connsiteY2" fmla="*/ 885161 h 885161"/>
                  <a:gd name="connsiteX3" fmla="*/ 0 w 587235"/>
                  <a:gd name="connsiteY3" fmla="*/ 885161 h 885161"/>
                  <a:gd name="connsiteX4" fmla="*/ 0 w 587235"/>
                  <a:gd name="connsiteY4" fmla="*/ 64228 h 885161"/>
                  <a:gd name="connsiteX0" fmla="*/ 0 w 592264"/>
                  <a:gd name="connsiteY0" fmla="*/ 46978 h 867911"/>
                  <a:gd name="connsiteX1" fmla="*/ 592264 w 592264"/>
                  <a:gd name="connsiteY1" fmla="*/ 0 h 867911"/>
                  <a:gd name="connsiteX2" fmla="*/ 586800 w 592264"/>
                  <a:gd name="connsiteY2" fmla="*/ 867911 h 867911"/>
                  <a:gd name="connsiteX3" fmla="*/ 0 w 592264"/>
                  <a:gd name="connsiteY3" fmla="*/ 867911 h 867911"/>
                  <a:gd name="connsiteX4" fmla="*/ 0 w 592264"/>
                  <a:gd name="connsiteY4" fmla="*/ 46978 h 867911"/>
                  <a:gd name="connsiteX0" fmla="*/ 0 w 592264"/>
                  <a:gd name="connsiteY0" fmla="*/ 47015 h 867948"/>
                  <a:gd name="connsiteX1" fmla="*/ 592264 w 592264"/>
                  <a:gd name="connsiteY1" fmla="*/ 37 h 867948"/>
                  <a:gd name="connsiteX2" fmla="*/ 586800 w 592264"/>
                  <a:gd name="connsiteY2" fmla="*/ 867948 h 867948"/>
                  <a:gd name="connsiteX3" fmla="*/ 0 w 592264"/>
                  <a:gd name="connsiteY3" fmla="*/ 867948 h 867948"/>
                  <a:gd name="connsiteX4" fmla="*/ 0 w 592264"/>
                  <a:gd name="connsiteY4" fmla="*/ 47015 h 867948"/>
                  <a:gd name="connsiteX0" fmla="*/ 0 w 592264"/>
                  <a:gd name="connsiteY0" fmla="*/ 21179 h 842112"/>
                  <a:gd name="connsiteX1" fmla="*/ 592264 w 592264"/>
                  <a:gd name="connsiteY1" fmla="*/ 75 h 842112"/>
                  <a:gd name="connsiteX2" fmla="*/ 586800 w 592264"/>
                  <a:gd name="connsiteY2" fmla="*/ 842112 h 842112"/>
                  <a:gd name="connsiteX3" fmla="*/ 0 w 592264"/>
                  <a:gd name="connsiteY3" fmla="*/ 842112 h 842112"/>
                  <a:gd name="connsiteX4" fmla="*/ 0 w 592264"/>
                  <a:gd name="connsiteY4" fmla="*/ 21179 h 842112"/>
                  <a:gd name="connsiteX0" fmla="*/ 0 w 592264"/>
                  <a:gd name="connsiteY0" fmla="*/ 80944 h 901877"/>
                  <a:gd name="connsiteX1" fmla="*/ 378746 w 592264"/>
                  <a:gd name="connsiteY1" fmla="*/ 74016 h 901877"/>
                  <a:gd name="connsiteX2" fmla="*/ 592264 w 592264"/>
                  <a:gd name="connsiteY2" fmla="*/ 59840 h 901877"/>
                  <a:gd name="connsiteX3" fmla="*/ 586800 w 592264"/>
                  <a:gd name="connsiteY3" fmla="*/ 901877 h 901877"/>
                  <a:gd name="connsiteX4" fmla="*/ 0 w 592264"/>
                  <a:gd name="connsiteY4" fmla="*/ 901877 h 901877"/>
                  <a:gd name="connsiteX5" fmla="*/ 0 w 592264"/>
                  <a:gd name="connsiteY5" fmla="*/ 80944 h 901877"/>
                  <a:gd name="connsiteX0" fmla="*/ 0 w 592264"/>
                  <a:gd name="connsiteY0" fmla="*/ 114992 h 935925"/>
                  <a:gd name="connsiteX1" fmla="*/ 592264 w 592264"/>
                  <a:gd name="connsiteY1" fmla="*/ 93888 h 935925"/>
                  <a:gd name="connsiteX2" fmla="*/ 586800 w 592264"/>
                  <a:gd name="connsiteY2" fmla="*/ 935925 h 935925"/>
                  <a:gd name="connsiteX3" fmla="*/ 0 w 592264"/>
                  <a:gd name="connsiteY3" fmla="*/ 935925 h 935925"/>
                  <a:gd name="connsiteX4" fmla="*/ 0 w 592264"/>
                  <a:gd name="connsiteY4" fmla="*/ 114992 h 935925"/>
                  <a:gd name="connsiteX0" fmla="*/ 0 w 592264"/>
                  <a:gd name="connsiteY0" fmla="*/ 77338 h 898271"/>
                  <a:gd name="connsiteX1" fmla="*/ 592264 w 592264"/>
                  <a:gd name="connsiteY1" fmla="*/ 56234 h 898271"/>
                  <a:gd name="connsiteX2" fmla="*/ 586800 w 592264"/>
                  <a:gd name="connsiteY2" fmla="*/ 898271 h 898271"/>
                  <a:gd name="connsiteX3" fmla="*/ 0 w 592264"/>
                  <a:gd name="connsiteY3" fmla="*/ 898271 h 898271"/>
                  <a:gd name="connsiteX4" fmla="*/ 0 w 592264"/>
                  <a:gd name="connsiteY4" fmla="*/ 77338 h 898271"/>
                  <a:gd name="connsiteX0" fmla="*/ 0 w 592264"/>
                  <a:gd name="connsiteY0" fmla="*/ 21104 h 842037"/>
                  <a:gd name="connsiteX1" fmla="*/ 592264 w 592264"/>
                  <a:gd name="connsiteY1" fmla="*/ 0 h 842037"/>
                  <a:gd name="connsiteX2" fmla="*/ 586800 w 592264"/>
                  <a:gd name="connsiteY2" fmla="*/ 842037 h 842037"/>
                  <a:gd name="connsiteX3" fmla="*/ 0 w 592264"/>
                  <a:gd name="connsiteY3" fmla="*/ 842037 h 842037"/>
                  <a:gd name="connsiteX4" fmla="*/ 0 w 592264"/>
                  <a:gd name="connsiteY4" fmla="*/ 21104 h 842037"/>
                  <a:gd name="connsiteX0" fmla="*/ 0 w 587235"/>
                  <a:gd name="connsiteY0" fmla="*/ 12479 h 833412"/>
                  <a:gd name="connsiteX1" fmla="*/ 585851 w 587235"/>
                  <a:gd name="connsiteY1" fmla="*/ 0 h 833412"/>
                  <a:gd name="connsiteX2" fmla="*/ 586800 w 587235"/>
                  <a:gd name="connsiteY2" fmla="*/ 833412 h 833412"/>
                  <a:gd name="connsiteX3" fmla="*/ 0 w 587235"/>
                  <a:gd name="connsiteY3" fmla="*/ 833412 h 833412"/>
                  <a:gd name="connsiteX4" fmla="*/ 0 w 587235"/>
                  <a:gd name="connsiteY4" fmla="*/ 12479 h 833412"/>
                  <a:gd name="connsiteX0" fmla="*/ 0 w 587235"/>
                  <a:gd name="connsiteY0" fmla="*/ 12479 h 833412"/>
                  <a:gd name="connsiteX1" fmla="*/ 585851 w 587235"/>
                  <a:gd name="connsiteY1" fmla="*/ 0 h 833412"/>
                  <a:gd name="connsiteX2" fmla="*/ 586800 w 587235"/>
                  <a:gd name="connsiteY2" fmla="*/ 833412 h 833412"/>
                  <a:gd name="connsiteX3" fmla="*/ 0 w 587235"/>
                  <a:gd name="connsiteY3" fmla="*/ 833412 h 833412"/>
                  <a:gd name="connsiteX4" fmla="*/ 0 w 587235"/>
                  <a:gd name="connsiteY4" fmla="*/ 12479 h 83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235" h="833412">
                    <a:moveTo>
                      <a:pt x="0" y="12479"/>
                    </a:moveTo>
                    <a:cubicBezTo>
                      <a:pt x="297513" y="10135"/>
                      <a:pt x="218706" y="9800"/>
                      <a:pt x="585851" y="0"/>
                    </a:cubicBezTo>
                    <a:cubicBezTo>
                      <a:pt x="584030" y="629607"/>
                      <a:pt x="588621" y="203805"/>
                      <a:pt x="586800" y="833412"/>
                    </a:cubicBezTo>
                    <a:lnTo>
                      <a:pt x="0" y="833412"/>
                    </a:lnTo>
                    <a:lnTo>
                      <a:pt x="0" y="12479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21" r="-2521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475" r="-1695" b="-1087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ovéPole 31"/>
                <p:cNvSpPr txBox="1"/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" name="TextovéPol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500" r="-15278"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5560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Levá obdélníková metoda </a:t>
            </a:r>
            <a:r>
              <a:rPr lang="cs-CZ" sz="4000" b="1" dirty="0" smtClean="0">
                <a:solidFill>
                  <a:srgbClr val="C00000"/>
                </a:solidFill>
              </a:rPr>
              <a:t>2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484784"/>
                <a:ext cx="7416824" cy="5025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/>
                  <a:t>Potom aproximace integrálu plochou soustavy obdélníků má rovnici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2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200" dirty="0" smtClean="0"/>
              </a:p>
              <a:p>
                <a:endParaRPr lang="cs-CZ" sz="2400" dirty="0" smtClean="0"/>
              </a:p>
              <a:p>
                <a:pPr/>
                <a:endParaRPr lang="cs-CZ" sz="8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000" b="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000" b="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0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cs-CZ" sz="200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sz="2000" i="1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cs-CZ" sz="20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0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0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000" dirty="0" smtClean="0"/>
              </a:p>
              <a:p>
                <a:endParaRPr lang="cs-CZ" sz="800" dirty="0" smtClean="0"/>
              </a:p>
              <a:p>
                <a:r>
                  <a:rPr lang="cs-CZ" sz="2200" dirty="0" smtClean="0"/>
                  <a:t>Vytkneme-li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cs-CZ" sz="2200" dirty="0" smtClean="0"/>
                  <a:t> a označíme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200" b="0" i="1" smtClean="0">
                        <a:latin typeface="Cambria Math"/>
                      </a:rPr>
                      <m:t>=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200" dirty="0" smtClean="0"/>
                  <a:t> , dostaneme</a:t>
                </a:r>
              </a:p>
              <a:p>
                <a:endParaRPr lang="cs-CZ" sz="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cs-CZ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cs-CZ" sz="2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cs-CZ" sz="22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b>
                          </m:sSub>
                          <m:r>
                            <a:rPr lang="cs-CZ" sz="22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84784"/>
                <a:ext cx="7416824" cy="5025607"/>
              </a:xfrm>
              <a:prstGeom prst="rect">
                <a:avLst/>
              </a:prstGeom>
              <a:blipFill rotWithShape="1">
                <a:blip r:embed="rId2"/>
                <a:stretch>
                  <a:fillRect l="-986" t="-7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vá složená závorka 1"/>
          <p:cNvSpPr/>
          <p:nvPr/>
        </p:nvSpPr>
        <p:spPr>
          <a:xfrm rot="16200000">
            <a:off x="3203847" y="2492897"/>
            <a:ext cx="216025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 rot="16200000">
            <a:off x="6156175" y="2348880"/>
            <a:ext cx="216024" cy="136815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843809" y="3275692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796137" y="3275692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vá složená závorka 8"/>
          <p:cNvSpPr/>
          <p:nvPr/>
        </p:nvSpPr>
        <p:spPr>
          <a:xfrm rot="16200000">
            <a:off x="4217095" y="2642051"/>
            <a:ext cx="216027" cy="781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Levá složená závorka 9"/>
          <p:cNvSpPr/>
          <p:nvPr/>
        </p:nvSpPr>
        <p:spPr>
          <a:xfrm rot="16200000">
            <a:off x="7416314" y="2528902"/>
            <a:ext cx="216027" cy="10081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923929" y="3275692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výška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020271" y="3275692"/>
            <a:ext cx="1152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výška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Pravá obdélníková metoda 1</a:t>
            </a:r>
            <a:endParaRPr lang="cs-CZ" sz="4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49"/>
              <p:cNvSpPr txBox="1"/>
              <p:nvPr/>
            </p:nvSpPr>
            <p:spPr>
              <a:xfrm>
                <a:off x="971600" y="4933617"/>
                <a:ext cx="741682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 smtClean="0"/>
                  <a:t>Dělení intervalu sestrojíme stejně jako při levé metodě. Nad každým dílkem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cs-CZ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cs-CZ" sz="20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cs-CZ" sz="20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000" dirty="0" smtClean="0"/>
                  <a:t> utvoříme obdélník, jehož výška je dána funkční hodnotou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𝒇</m:t>
                    </m:r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cs-CZ" sz="2000" dirty="0" smtClean="0"/>
                  <a:t>. </a:t>
                </a:r>
                <a:endParaRPr lang="cs-CZ" sz="2000" dirty="0"/>
              </a:p>
            </p:txBody>
          </p:sp>
        </mc:Choice>
        <mc:Fallback xmlns=""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933617"/>
                <a:ext cx="7416824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822" t="-2994" b="-95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Skupina 46"/>
          <p:cNvGrpSpPr/>
          <p:nvPr/>
        </p:nvGrpSpPr>
        <p:grpSpPr>
          <a:xfrm>
            <a:off x="1341591" y="1196752"/>
            <a:ext cx="6118815" cy="3468761"/>
            <a:chOff x="1350373" y="1268760"/>
            <a:chExt cx="6118815" cy="3468761"/>
          </a:xfrm>
        </p:grpSpPr>
        <p:grpSp>
          <p:nvGrpSpPr>
            <p:cNvPr id="29" name="Skupina 28"/>
            <p:cNvGrpSpPr/>
            <p:nvPr/>
          </p:nvGrpSpPr>
          <p:grpSpPr>
            <a:xfrm>
              <a:off x="1350373" y="1268760"/>
              <a:ext cx="6118815" cy="3168352"/>
              <a:chOff x="1350373" y="1268760"/>
              <a:chExt cx="6118815" cy="3168352"/>
            </a:xfrm>
          </p:grpSpPr>
          <p:sp>
            <p:nvSpPr>
              <p:cNvPr id="60" name="Obdélník 9"/>
              <p:cNvSpPr/>
              <p:nvPr/>
            </p:nvSpPr>
            <p:spPr>
              <a:xfrm>
                <a:off x="4395244" y="3847524"/>
                <a:ext cx="872356" cy="578543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124150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124150 h 1888821"/>
                  <a:gd name="connsiteX0" fmla="*/ 0 w 592264"/>
                  <a:gd name="connsiteY0" fmla="*/ 0 h 764671"/>
                  <a:gd name="connsiteX1" fmla="*/ 592264 w 592264"/>
                  <a:gd name="connsiteY1" fmla="*/ 212079 h 764671"/>
                  <a:gd name="connsiteX2" fmla="*/ 586800 w 592264"/>
                  <a:gd name="connsiteY2" fmla="*/ 764671 h 764671"/>
                  <a:gd name="connsiteX3" fmla="*/ 0 w 592264"/>
                  <a:gd name="connsiteY3" fmla="*/ 764671 h 764671"/>
                  <a:gd name="connsiteX4" fmla="*/ 0 w 592264"/>
                  <a:gd name="connsiteY4" fmla="*/ 0 h 764671"/>
                  <a:gd name="connsiteX0" fmla="*/ 0 w 587338"/>
                  <a:gd name="connsiteY0" fmla="*/ 0 h 764671"/>
                  <a:gd name="connsiteX1" fmla="*/ 586911 w 587338"/>
                  <a:gd name="connsiteY1" fmla="*/ 212079 h 764671"/>
                  <a:gd name="connsiteX2" fmla="*/ 586800 w 587338"/>
                  <a:gd name="connsiteY2" fmla="*/ 764671 h 764671"/>
                  <a:gd name="connsiteX3" fmla="*/ 0 w 587338"/>
                  <a:gd name="connsiteY3" fmla="*/ 764671 h 764671"/>
                  <a:gd name="connsiteX4" fmla="*/ 0 w 587338"/>
                  <a:gd name="connsiteY4" fmla="*/ 0 h 764671"/>
                  <a:gd name="connsiteX0" fmla="*/ 10707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0707 w 587338"/>
                  <a:gd name="connsiteY4" fmla="*/ 0 h 742641"/>
                  <a:gd name="connsiteX0" fmla="*/ 16060 w 587338"/>
                  <a:gd name="connsiteY0" fmla="*/ 0 h 742641"/>
                  <a:gd name="connsiteX1" fmla="*/ 586911 w 587338"/>
                  <a:gd name="connsiteY1" fmla="*/ 190049 h 742641"/>
                  <a:gd name="connsiteX2" fmla="*/ 586800 w 587338"/>
                  <a:gd name="connsiteY2" fmla="*/ 742641 h 742641"/>
                  <a:gd name="connsiteX3" fmla="*/ 0 w 587338"/>
                  <a:gd name="connsiteY3" fmla="*/ 742641 h 742641"/>
                  <a:gd name="connsiteX4" fmla="*/ 16060 w 587338"/>
                  <a:gd name="connsiteY4" fmla="*/ 0 h 742641"/>
                  <a:gd name="connsiteX0" fmla="*/ 10706 w 587338"/>
                  <a:gd name="connsiteY0" fmla="*/ 0 h 735298"/>
                  <a:gd name="connsiteX1" fmla="*/ 586911 w 587338"/>
                  <a:gd name="connsiteY1" fmla="*/ 182706 h 735298"/>
                  <a:gd name="connsiteX2" fmla="*/ 586800 w 587338"/>
                  <a:gd name="connsiteY2" fmla="*/ 735298 h 735298"/>
                  <a:gd name="connsiteX3" fmla="*/ 0 w 587338"/>
                  <a:gd name="connsiteY3" fmla="*/ 735298 h 735298"/>
                  <a:gd name="connsiteX4" fmla="*/ 10706 w 587338"/>
                  <a:gd name="connsiteY4" fmla="*/ 0 h 735298"/>
                  <a:gd name="connsiteX0" fmla="*/ 15631 w 587338"/>
                  <a:gd name="connsiteY0" fmla="*/ 0 h 755565"/>
                  <a:gd name="connsiteX1" fmla="*/ 586911 w 587338"/>
                  <a:gd name="connsiteY1" fmla="*/ 202973 h 755565"/>
                  <a:gd name="connsiteX2" fmla="*/ 586800 w 587338"/>
                  <a:gd name="connsiteY2" fmla="*/ 755565 h 755565"/>
                  <a:gd name="connsiteX3" fmla="*/ 0 w 587338"/>
                  <a:gd name="connsiteY3" fmla="*/ 755565 h 755565"/>
                  <a:gd name="connsiteX4" fmla="*/ 15631 w 587338"/>
                  <a:gd name="connsiteY4" fmla="*/ 0 h 755565"/>
                  <a:gd name="connsiteX0" fmla="*/ 10706 w 587338"/>
                  <a:gd name="connsiteY0" fmla="*/ 0 h 762321"/>
                  <a:gd name="connsiteX1" fmla="*/ 586911 w 587338"/>
                  <a:gd name="connsiteY1" fmla="*/ 209729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0 h 762321"/>
                  <a:gd name="connsiteX1" fmla="*/ 586911 w 587338"/>
                  <a:gd name="connsiteY1" fmla="*/ 42596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0 h 762321"/>
                  <a:gd name="connsiteX1" fmla="*/ 586911 w 587338"/>
                  <a:gd name="connsiteY1" fmla="*/ 42596 h 762321"/>
                  <a:gd name="connsiteX2" fmla="*/ 586800 w 587338"/>
                  <a:gd name="connsiteY2" fmla="*/ 762321 h 762321"/>
                  <a:gd name="connsiteX3" fmla="*/ 0 w 587338"/>
                  <a:gd name="connsiteY3" fmla="*/ 762321 h 762321"/>
                  <a:gd name="connsiteX4" fmla="*/ 10706 w 587338"/>
                  <a:gd name="connsiteY4" fmla="*/ 0 h 762321"/>
                  <a:gd name="connsiteX0" fmla="*/ 10706 w 587338"/>
                  <a:gd name="connsiteY0" fmla="*/ 9 h 762330"/>
                  <a:gd name="connsiteX1" fmla="*/ 586911 w 587338"/>
                  <a:gd name="connsiteY1" fmla="*/ 42605 h 762330"/>
                  <a:gd name="connsiteX2" fmla="*/ 586800 w 587338"/>
                  <a:gd name="connsiteY2" fmla="*/ 762330 h 762330"/>
                  <a:gd name="connsiteX3" fmla="*/ 0 w 587338"/>
                  <a:gd name="connsiteY3" fmla="*/ 762330 h 762330"/>
                  <a:gd name="connsiteX4" fmla="*/ 10706 w 587338"/>
                  <a:gd name="connsiteY4" fmla="*/ 9 h 762330"/>
                  <a:gd name="connsiteX0" fmla="*/ 10706 w 587338"/>
                  <a:gd name="connsiteY0" fmla="*/ 6545 h 768866"/>
                  <a:gd name="connsiteX1" fmla="*/ 586911 w 587338"/>
                  <a:gd name="connsiteY1" fmla="*/ 13956 h 768866"/>
                  <a:gd name="connsiteX2" fmla="*/ 586800 w 587338"/>
                  <a:gd name="connsiteY2" fmla="*/ 768866 h 768866"/>
                  <a:gd name="connsiteX3" fmla="*/ 0 w 587338"/>
                  <a:gd name="connsiteY3" fmla="*/ 768866 h 768866"/>
                  <a:gd name="connsiteX4" fmla="*/ 10706 w 587338"/>
                  <a:gd name="connsiteY4" fmla="*/ 6545 h 768866"/>
                  <a:gd name="connsiteX0" fmla="*/ 10706 w 587338"/>
                  <a:gd name="connsiteY0" fmla="*/ 19 h 762340"/>
                  <a:gd name="connsiteX1" fmla="*/ 586911 w 587338"/>
                  <a:gd name="connsiteY1" fmla="*/ 7430 h 762340"/>
                  <a:gd name="connsiteX2" fmla="*/ 586800 w 587338"/>
                  <a:gd name="connsiteY2" fmla="*/ 762340 h 762340"/>
                  <a:gd name="connsiteX3" fmla="*/ 0 w 587338"/>
                  <a:gd name="connsiteY3" fmla="*/ 762340 h 762340"/>
                  <a:gd name="connsiteX4" fmla="*/ 10706 w 587338"/>
                  <a:gd name="connsiteY4" fmla="*/ 19 h 762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338" h="762340">
                    <a:moveTo>
                      <a:pt x="10706" y="19"/>
                    </a:moveTo>
                    <a:cubicBezTo>
                      <a:pt x="331033" y="-443"/>
                      <a:pt x="221693" y="7893"/>
                      <a:pt x="586911" y="7430"/>
                    </a:cubicBezTo>
                    <a:cubicBezTo>
                      <a:pt x="585090" y="637037"/>
                      <a:pt x="588621" y="132733"/>
                      <a:pt x="586800" y="762340"/>
                    </a:cubicBezTo>
                    <a:lnTo>
                      <a:pt x="0" y="762340"/>
                    </a:lnTo>
                    <a:lnTo>
                      <a:pt x="10706" y="19"/>
                    </a:lnTo>
                    <a:close/>
                  </a:path>
                </a:pathLst>
              </a:custGeom>
              <a:pattFill prst="wdUpDiag">
                <a:fgClr>
                  <a:schemeClr val="accent3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3" name="Přímá spojnice se šipkou 2"/>
              <p:cNvCxnSpPr/>
              <p:nvPr/>
            </p:nvCxnSpPr>
            <p:spPr>
              <a:xfrm flipV="1">
                <a:off x="1350373" y="4419112"/>
                <a:ext cx="6118815" cy="1711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Přímá spojnice se šipkou 7"/>
              <p:cNvCxnSpPr/>
              <p:nvPr/>
            </p:nvCxnSpPr>
            <p:spPr>
              <a:xfrm flipV="1">
                <a:off x="1403648" y="1268760"/>
                <a:ext cx="0" cy="316835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Volný tvar 8"/>
              <p:cNvSpPr/>
              <p:nvPr/>
            </p:nvSpPr>
            <p:spPr>
              <a:xfrm>
                <a:off x="1756229" y="1465943"/>
                <a:ext cx="5471885" cy="2381581"/>
              </a:xfrm>
              <a:custGeom>
                <a:avLst/>
                <a:gdLst>
                  <a:gd name="connsiteX0" fmla="*/ 0 w 5471885"/>
                  <a:gd name="connsiteY0" fmla="*/ 1814286 h 2381581"/>
                  <a:gd name="connsiteX1" fmla="*/ 362857 w 5471885"/>
                  <a:gd name="connsiteY1" fmla="*/ 1262743 h 2381581"/>
                  <a:gd name="connsiteX2" fmla="*/ 841828 w 5471885"/>
                  <a:gd name="connsiteY2" fmla="*/ 856343 h 2381581"/>
                  <a:gd name="connsiteX3" fmla="*/ 1422400 w 5471885"/>
                  <a:gd name="connsiteY3" fmla="*/ 841828 h 2381581"/>
                  <a:gd name="connsiteX4" fmla="*/ 2046514 w 5471885"/>
                  <a:gd name="connsiteY4" fmla="*/ 1465943 h 2381581"/>
                  <a:gd name="connsiteX5" fmla="*/ 2365828 w 5471885"/>
                  <a:gd name="connsiteY5" fmla="*/ 1857828 h 2381581"/>
                  <a:gd name="connsiteX6" fmla="*/ 2757714 w 5471885"/>
                  <a:gd name="connsiteY6" fmla="*/ 2191657 h 2381581"/>
                  <a:gd name="connsiteX7" fmla="*/ 3396342 w 5471885"/>
                  <a:gd name="connsiteY7" fmla="*/ 2380343 h 2381581"/>
                  <a:gd name="connsiteX8" fmla="*/ 4310742 w 5471885"/>
                  <a:gd name="connsiteY8" fmla="*/ 2104571 h 2381581"/>
                  <a:gd name="connsiteX9" fmla="*/ 4789714 w 5471885"/>
                  <a:gd name="connsiteY9" fmla="*/ 1494971 h 2381581"/>
                  <a:gd name="connsiteX10" fmla="*/ 5283200 w 5471885"/>
                  <a:gd name="connsiteY10" fmla="*/ 478971 h 2381581"/>
                  <a:gd name="connsiteX11" fmla="*/ 5471885 w 5471885"/>
                  <a:gd name="connsiteY11" fmla="*/ 0 h 2381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471885" h="2381581">
                    <a:moveTo>
                      <a:pt x="0" y="1814286"/>
                    </a:moveTo>
                    <a:cubicBezTo>
                      <a:pt x="111276" y="1618343"/>
                      <a:pt x="222552" y="1422400"/>
                      <a:pt x="362857" y="1262743"/>
                    </a:cubicBezTo>
                    <a:cubicBezTo>
                      <a:pt x="503162" y="1103086"/>
                      <a:pt x="665237" y="926496"/>
                      <a:pt x="841828" y="856343"/>
                    </a:cubicBezTo>
                    <a:cubicBezTo>
                      <a:pt x="1018419" y="786190"/>
                      <a:pt x="1221619" y="740228"/>
                      <a:pt x="1422400" y="841828"/>
                    </a:cubicBezTo>
                    <a:cubicBezTo>
                      <a:pt x="1623181" y="943428"/>
                      <a:pt x="1889276" y="1296610"/>
                      <a:pt x="2046514" y="1465943"/>
                    </a:cubicBezTo>
                    <a:cubicBezTo>
                      <a:pt x="2203752" y="1635276"/>
                      <a:pt x="2247295" y="1736876"/>
                      <a:pt x="2365828" y="1857828"/>
                    </a:cubicBezTo>
                    <a:cubicBezTo>
                      <a:pt x="2484361" y="1978780"/>
                      <a:pt x="2585962" y="2104571"/>
                      <a:pt x="2757714" y="2191657"/>
                    </a:cubicBezTo>
                    <a:cubicBezTo>
                      <a:pt x="2929466" y="2278743"/>
                      <a:pt x="3137504" y="2394857"/>
                      <a:pt x="3396342" y="2380343"/>
                    </a:cubicBezTo>
                    <a:cubicBezTo>
                      <a:pt x="3655180" y="2365829"/>
                      <a:pt x="4078513" y="2252133"/>
                      <a:pt x="4310742" y="2104571"/>
                    </a:cubicBezTo>
                    <a:cubicBezTo>
                      <a:pt x="4542971" y="1957009"/>
                      <a:pt x="4627638" y="1765904"/>
                      <a:pt x="4789714" y="1494971"/>
                    </a:cubicBezTo>
                    <a:cubicBezTo>
                      <a:pt x="4951790" y="1224038"/>
                      <a:pt x="5169505" y="728133"/>
                      <a:pt x="5283200" y="478971"/>
                    </a:cubicBezTo>
                    <a:cubicBezTo>
                      <a:pt x="5396895" y="229809"/>
                      <a:pt x="5434390" y="114904"/>
                      <a:pt x="5471885" y="0"/>
                    </a:cubicBezTo>
                  </a:path>
                </a:pathLst>
              </a:custGeom>
              <a:noFill/>
              <a:ln w="412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756228" y="2304374"/>
                <a:ext cx="879672" cy="2121636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85976 h 1131958"/>
                  <a:gd name="connsiteX1" fmla="*/ 592264 w 592264"/>
                  <a:gd name="connsiteY1" fmla="*/ 46155 h 1131958"/>
                  <a:gd name="connsiteX2" fmla="*/ 586800 w 592264"/>
                  <a:gd name="connsiteY2" fmla="*/ 1131958 h 1131958"/>
                  <a:gd name="connsiteX3" fmla="*/ 0 w 592264"/>
                  <a:gd name="connsiteY3" fmla="*/ 1131958 h 1131958"/>
                  <a:gd name="connsiteX4" fmla="*/ 0 w 592264"/>
                  <a:gd name="connsiteY4" fmla="*/ 85976 h 1131958"/>
                  <a:gd name="connsiteX0" fmla="*/ 0 w 592264"/>
                  <a:gd name="connsiteY0" fmla="*/ 125951 h 1171933"/>
                  <a:gd name="connsiteX1" fmla="*/ 592264 w 592264"/>
                  <a:gd name="connsiteY1" fmla="*/ 86130 h 1171933"/>
                  <a:gd name="connsiteX2" fmla="*/ 586800 w 592264"/>
                  <a:gd name="connsiteY2" fmla="*/ 1171933 h 1171933"/>
                  <a:gd name="connsiteX3" fmla="*/ 0 w 592264"/>
                  <a:gd name="connsiteY3" fmla="*/ 1171933 h 1171933"/>
                  <a:gd name="connsiteX4" fmla="*/ 0 w 592264"/>
                  <a:gd name="connsiteY4" fmla="*/ 125951 h 1171933"/>
                  <a:gd name="connsiteX0" fmla="*/ 0 w 592264"/>
                  <a:gd name="connsiteY0" fmla="*/ 39821 h 1085803"/>
                  <a:gd name="connsiteX1" fmla="*/ 592264 w 592264"/>
                  <a:gd name="connsiteY1" fmla="*/ 0 h 1085803"/>
                  <a:gd name="connsiteX2" fmla="*/ 586800 w 592264"/>
                  <a:gd name="connsiteY2" fmla="*/ 1085803 h 1085803"/>
                  <a:gd name="connsiteX3" fmla="*/ 0 w 592264"/>
                  <a:gd name="connsiteY3" fmla="*/ 1085803 h 1085803"/>
                  <a:gd name="connsiteX4" fmla="*/ 0 w 592264"/>
                  <a:gd name="connsiteY4" fmla="*/ 39821 h 1085803"/>
                  <a:gd name="connsiteX0" fmla="*/ 0 w 592264"/>
                  <a:gd name="connsiteY0" fmla="*/ 5650 h 1051632"/>
                  <a:gd name="connsiteX1" fmla="*/ 592264 w 592264"/>
                  <a:gd name="connsiteY1" fmla="*/ 0 h 1051632"/>
                  <a:gd name="connsiteX2" fmla="*/ 586800 w 592264"/>
                  <a:gd name="connsiteY2" fmla="*/ 1051632 h 1051632"/>
                  <a:gd name="connsiteX3" fmla="*/ 0 w 592264"/>
                  <a:gd name="connsiteY3" fmla="*/ 1051632 h 1051632"/>
                  <a:gd name="connsiteX4" fmla="*/ 0 w 592264"/>
                  <a:gd name="connsiteY4" fmla="*/ 5650 h 1051632"/>
                  <a:gd name="connsiteX0" fmla="*/ 0 w 592264"/>
                  <a:gd name="connsiteY0" fmla="*/ 5650 h 1051632"/>
                  <a:gd name="connsiteX1" fmla="*/ 592264 w 592264"/>
                  <a:gd name="connsiteY1" fmla="*/ 0 h 1051632"/>
                  <a:gd name="connsiteX2" fmla="*/ 586800 w 592264"/>
                  <a:gd name="connsiteY2" fmla="*/ 1051632 h 1051632"/>
                  <a:gd name="connsiteX3" fmla="*/ 0 w 592264"/>
                  <a:gd name="connsiteY3" fmla="*/ 1051632 h 1051632"/>
                  <a:gd name="connsiteX4" fmla="*/ 0 w 592264"/>
                  <a:gd name="connsiteY4" fmla="*/ 5650 h 1051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1051632">
                    <a:moveTo>
                      <a:pt x="0" y="5650"/>
                    </a:moveTo>
                    <a:cubicBezTo>
                      <a:pt x="287203" y="-1928"/>
                      <a:pt x="356366" y="7579"/>
                      <a:pt x="592264" y="0"/>
                    </a:cubicBezTo>
                    <a:cubicBezTo>
                      <a:pt x="590443" y="629607"/>
                      <a:pt x="588621" y="422025"/>
                      <a:pt x="586800" y="1051632"/>
                    </a:cubicBezTo>
                    <a:lnTo>
                      <a:pt x="0" y="1051632"/>
                    </a:lnTo>
                    <a:lnTo>
                      <a:pt x="0" y="5650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8" name="Obdélník 9"/>
              <p:cNvSpPr/>
              <p:nvPr/>
            </p:nvSpPr>
            <p:spPr>
              <a:xfrm>
                <a:off x="2634383" y="2570552"/>
                <a:ext cx="873375" cy="1854262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0 h 1918048"/>
                  <a:gd name="connsiteX1" fmla="*/ 592264 w 592264"/>
                  <a:gd name="connsiteY1" fmla="*/ 2922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0 w 592264"/>
                  <a:gd name="connsiteY0" fmla="*/ 0 h 1918048"/>
                  <a:gd name="connsiteX1" fmla="*/ 592264 w 592264"/>
                  <a:gd name="connsiteY1" fmla="*/ 282407 h 1918048"/>
                  <a:gd name="connsiteX2" fmla="*/ 586800 w 592264"/>
                  <a:gd name="connsiteY2" fmla="*/ 1918048 h 1918048"/>
                  <a:gd name="connsiteX3" fmla="*/ 0 w 592264"/>
                  <a:gd name="connsiteY3" fmla="*/ 1918048 h 1918048"/>
                  <a:gd name="connsiteX4" fmla="*/ 0 w 592264"/>
                  <a:gd name="connsiteY4" fmla="*/ 0 h 1918048"/>
                  <a:gd name="connsiteX0" fmla="*/ 10615 w 592264"/>
                  <a:gd name="connsiteY0" fmla="*/ 0 h 1889916"/>
                  <a:gd name="connsiteX1" fmla="*/ 592264 w 592264"/>
                  <a:gd name="connsiteY1" fmla="*/ 254275 h 1889916"/>
                  <a:gd name="connsiteX2" fmla="*/ 586800 w 592264"/>
                  <a:gd name="connsiteY2" fmla="*/ 1889916 h 1889916"/>
                  <a:gd name="connsiteX3" fmla="*/ 0 w 592264"/>
                  <a:gd name="connsiteY3" fmla="*/ 1889916 h 1889916"/>
                  <a:gd name="connsiteX4" fmla="*/ 10615 w 592264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254275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67503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93285"/>
                  <a:gd name="connsiteY0" fmla="*/ 0 h 1889916"/>
                  <a:gd name="connsiteX1" fmla="*/ 593285 w 593285"/>
                  <a:gd name="connsiteY1" fmla="*/ 33544 h 1889916"/>
                  <a:gd name="connsiteX2" fmla="*/ 587821 w 593285"/>
                  <a:gd name="connsiteY2" fmla="*/ 1889916 h 1889916"/>
                  <a:gd name="connsiteX3" fmla="*/ 1021 w 593285"/>
                  <a:gd name="connsiteY3" fmla="*/ 1889916 h 1889916"/>
                  <a:gd name="connsiteX4" fmla="*/ 1021 w 593285"/>
                  <a:gd name="connsiteY4" fmla="*/ 0 h 1889916"/>
                  <a:gd name="connsiteX0" fmla="*/ 1021 w 588025"/>
                  <a:gd name="connsiteY0" fmla="*/ 24 h 1889940"/>
                  <a:gd name="connsiteX1" fmla="*/ 580459 w 588025"/>
                  <a:gd name="connsiteY1" fmla="*/ 16589 h 1889940"/>
                  <a:gd name="connsiteX2" fmla="*/ 587821 w 588025"/>
                  <a:gd name="connsiteY2" fmla="*/ 1889940 h 1889940"/>
                  <a:gd name="connsiteX3" fmla="*/ 1021 w 588025"/>
                  <a:gd name="connsiteY3" fmla="*/ 1889940 h 1889940"/>
                  <a:gd name="connsiteX4" fmla="*/ 1021 w 588025"/>
                  <a:gd name="connsiteY4" fmla="*/ 24 h 1889940"/>
                  <a:gd name="connsiteX0" fmla="*/ 1021 w 588025"/>
                  <a:gd name="connsiteY0" fmla="*/ 2331 h 1892247"/>
                  <a:gd name="connsiteX1" fmla="*/ 580459 w 588025"/>
                  <a:gd name="connsiteY1" fmla="*/ 10406 h 1892247"/>
                  <a:gd name="connsiteX2" fmla="*/ 587821 w 588025"/>
                  <a:gd name="connsiteY2" fmla="*/ 1892247 h 1892247"/>
                  <a:gd name="connsiteX3" fmla="*/ 1021 w 588025"/>
                  <a:gd name="connsiteY3" fmla="*/ 1892247 h 1892247"/>
                  <a:gd name="connsiteX4" fmla="*/ 1021 w 588025"/>
                  <a:gd name="connsiteY4" fmla="*/ 2331 h 1892247"/>
                  <a:gd name="connsiteX0" fmla="*/ 1021 w 588025"/>
                  <a:gd name="connsiteY0" fmla="*/ 2 h 1889918"/>
                  <a:gd name="connsiteX1" fmla="*/ 580459 w 588025"/>
                  <a:gd name="connsiteY1" fmla="*/ 8077 h 1889918"/>
                  <a:gd name="connsiteX2" fmla="*/ 587821 w 588025"/>
                  <a:gd name="connsiteY2" fmla="*/ 1889918 h 1889918"/>
                  <a:gd name="connsiteX3" fmla="*/ 1021 w 588025"/>
                  <a:gd name="connsiteY3" fmla="*/ 1889918 h 1889918"/>
                  <a:gd name="connsiteX4" fmla="*/ 1021 w 588025"/>
                  <a:gd name="connsiteY4" fmla="*/ 2 h 1889918"/>
                  <a:gd name="connsiteX0" fmla="*/ 1021 w 588025"/>
                  <a:gd name="connsiteY0" fmla="*/ 2331 h 1892247"/>
                  <a:gd name="connsiteX1" fmla="*/ 580459 w 588025"/>
                  <a:gd name="connsiteY1" fmla="*/ 10406 h 1892247"/>
                  <a:gd name="connsiteX2" fmla="*/ 587821 w 588025"/>
                  <a:gd name="connsiteY2" fmla="*/ 1892247 h 1892247"/>
                  <a:gd name="connsiteX3" fmla="*/ 1021 w 588025"/>
                  <a:gd name="connsiteY3" fmla="*/ 1892247 h 1892247"/>
                  <a:gd name="connsiteX4" fmla="*/ 1021 w 588025"/>
                  <a:gd name="connsiteY4" fmla="*/ 2331 h 1892247"/>
                  <a:gd name="connsiteX0" fmla="*/ 1021 w 588025"/>
                  <a:gd name="connsiteY0" fmla="*/ 36 h 1889952"/>
                  <a:gd name="connsiteX1" fmla="*/ 580459 w 588025"/>
                  <a:gd name="connsiteY1" fmla="*/ 8111 h 1889952"/>
                  <a:gd name="connsiteX2" fmla="*/ 587821 w 588025"/>
                  <a:gd name="connsiteY2" fmla="*/ 1889952 h 1889952"/>
                  <a:gd name="connsiteX3" fmla="*/ 1021 w 588025"/>
                  <a:gd name="connsiteY3" fmla="*/ 1889952 h 1889952"/>
                  <a:gd name="connsiteX4" fmla="*/ 1021 w 588025"/>
                  <a:gd name="connsiteY4" fmla="*/ 36 h 188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8025" h="1889952">
                    <a:moveTo>
                      <a:pt x="1021" y="36"/>
                    </a:moveTo>
                    <a:cubicBezTo>
                      <a:pt x="301050" y="-102"/>
                      <a:pt x="139345" y="-241"/>
                      <a:pt x="580459" y="8111"/>
                    </a:cubicBezTo>
                    <a:cubicBezTo>
                      <a:pt x="578638" y="637718"/>
                      <a:pt x="589642" y="1260345"/>
                      <a:pt x="587821" y="1889952"/>
                    </a:cubicBezTo>
                    <a:lnTo>
                      <a:pt x="1021" y="1889952"/>
                    </a:lnTo>
                    <a:cubicBezTo>
                      <a:pt x="4559" y="1259980"/>
                      <a:pt x="-2517" y="630008"/>
                      <a:pt x="1021" y="36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9" name="Obdélník 9"/>
              <p:cNvSpPr/>
              <p:nvPr/>
            </p:nvSpPr>
            <p:spPr>
              <a:xfrm>
                <a:off x="3499808" y="3600590"/>
                <a:ext cx="918654" cy="825836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602878"/>
                  <a:gd name="connsiteY0" fmla="*/ 280216 h 1888821"/>
                  <a:gd name="connsiteX1" fmla="*/ 602878 w 602878"/>
                  <a:gd name="connsiteY1" fmla="*/ 0 h 1888821"/>
                  <a:gd name="connsiteX2" fmla="*/ 597414 w 602878"/>
                  <a:gd name="connsiteY2" fmla="*/ 1888821 h 1888821"/>
                  <a:gd name="connsiteX3" fmla="*/ 10614 w 602878"/>
                  <a:gd name="connsiteY3" fmla="*/ 1888821 h 1888821"/>
                  <a:gd name="connsiteX4" fmla="*/ 0 w 602878"/>
                  <a:gd name="connsiteY4" fmla="*/ 280216 h 1888821"/>
                  <a:gd name="connsiteX0" fmla="*/ 0 w 602878"/>
                  <a:gd name="connsiteY0" fmla="*/ 0 h 1608605"/>
                  <a:gd name="connsiteX1" fmla="*/ 602878 w 602878"/>
                  <a:gd name="connsiteY1" fmla="*/ 873161 h 1608605"/>
                  <a:gd name="connsiteX2" fmla="*/ 597414 w 602878"/>
                  <a:gd name="connsiteY2" fmla="*/ 1608605 h 1608605"/>
                  <a:gd name="connsiteX3" fmla="*/ 10614 w 602878"/>
                  <a:gd name="connsiteY3" fmla="*/ 1608605 h 1608605"/>
                  <a:gd name="connsiteX4" fmla="*/ 0 w 602878"/>
                  <a:gd name="connsiteY4" fmla="*/ 0 h 1608605"/>
                  <a:gd name="connsiteX0" fmla="*/ 0 w 613492"/>
                  <a:gd name="connsiteY0" fmla="*/ 0 h 1650801"/>
                  <a:gd name="connsiteX1" fmla="*/ 613492 w 613492"/>
                  <a:gd name="connsiteY1" fmla="*/ 915357 h 1650801"/>
                  <a:gd name="connsiteX2" fmla="*/ 608028 w 613492"/>
                  <a:gd name="connsiteY2" fmla="*/ 1650801 h 1650801"/>
                  <a:gd name="connsiteX3" fmla="*/ 21228 w 613492"/>
                  <a:gd name="connsiteY3" fmla="*/ 1650801 h 1650801"/>
                  <a:gd name="connsiteX4" fmla="*/ 0 w 613492"/>
                  <a:gd name="connsiteY4" fmla="*/ 0 h 1650801"/>
                  <a:gd name="connsiteX0" fmla="*/ 0 w 602877"/>
                  <a:gd name="connsiteY0" fmla="*/ 0 h 1650801"/>
                  <a:gd name="connsiteX1" fmla="*/ 602877 w 602877"/>
                  <a:gd name="connsiteY1" fmla="*/ 915357 h 1650801"/>
                  <a:gd name="connsiteX2" fmla="*/ 597413 w 602877"/>
                  <a:gd name="connsiteY2" fmla="*/ 1650801 h 1650801"/>
                  <a:gd name="connsiteX3" fmla="*/ 10613 w 602877"/>
                  <a:gd name="connsiteY3" fmla="*/ 1650801 h 1650801"/>
                  <a:gd name="connsiteX4" fmla="*/ 0 w 602877"/>
                  <a:gd name="connsiteY4" fmla="*/ 0 h 1650801"/>
                  <a:gd name="connsiteX0" fmla="*/ 0 w 608367"/>
                  <a:gd name="connsiteY0" fmla="*/ 0 h 1650801"/>
                  <a:gd name="connsiteX1" fmla="*/ 602877 w 608367"/>
                  <a:gd name="connsiteY1" fmla="*/ 915357 h 1650801"/>
                  <a:gd name="connsiteX2" fmla="*/ 608120 w 608367"/>
                  <a:gd name="connsiteY2" fmla="*/ 1650801 h 1650801"/>
                  <a:gd name="connsiteX3" fmla="*/ 10613 w 608367"/>
                  <a:gd name="connsiteY3" fmla="*/ 1650801 h 1650801"/>
                  <a:gd name="connsiteX4" fmla="*/ 0 w 608367"/>
                  <a:gd name="connsiteY4" fmla="*/ 0 h 1650801"/>
                  <a:gd name="connsiteX0" fmla="*/ 0 w 613584"/>
                  <a:gd name="connsiteY0" fmla="*/ 0 h 1650801"/>
                  <a:gd name="connsiteX1" fmla="*/ 613584 w 613584"/>
                  <a:gd name="connsiteY1" fmla="*/ 950827 h 1650801"/>
                  <a:gd name="connsiteX2" fmla="*/ 608120 w 613584"/>
                  <a:gd name="connsiteY2" fmla="*/ 1650801 h 1650801"/>
                  <a:gd name="connsiteX3" fmla="*/ 10613 w 613584"/>
                  <a:gd name="connsiteY3" fmla="*/ 1650801 h 1650801"/>
                  <a:gd name="connsiteX4" fmla="*/ 0 w 613584"/>
                  <a:gd name="connsiteY4" fmla="*/ 0 h 1650801"/>
                  <a:gd name="connsiteX0" fmla="*/ 0 w 618509"/>
                  <a:gd name="connsiteY0" fmla="*/ 0 h 1650801"/>
                  <a:gd name="connsiteX1" fmla="*/ 618509 w 618509"/>
                  <a:gd name="connsiteY1" fmla="*/ 931248 h 1650801"/>
                  <a:gd name="connsiteX2" fmla="*/ 608120 w 618509"/>
                  <a:gd name="connsiteY2" fmla="*/ 1650801 h 1650801"/>
                  <a:gd name="connsiteX3" fmla="*/ 10613 w 618509"/>
                  <a:gd name="connsiteY3" fmla="*/ 1650801 h 1650801"/>
                  <a:gd name="connsiteX4" fmla="*/ 0 w 618509"/>
                  <a:gd name="connsiteY4" fmla="*/ 0 h 1650801"/>
                  <a:gd name="connsiteX0" fmla="*/ 0 w 612096"/>
                  <a:gd name="connsiteY0" fmla="*/ 68661 h 1719462"/>
                  <a:gd name="connsiteX1" fmla="*/ 612096 w 612096"/>
                  <a:gd name="connsiteY1" fmla="*/ 92436 h 1719462"/>
                  <a:gd name="connsiteX2" fmla="*/ 608120 w 612096"/>
                  <a:gd name="connsiteY2" fmla="*/ 1719462 h 1719462"/>
                  <a:gd name="connsiteX3" fmla="*/ 10613 w 612096"/>
                  <a:gd name="connsiteY3" fmla="*/ 1719462 h 1719462"/>
                  <a:gd name="connsiteX4" fmla="*/ 0 w 612096"/>
                  <a:gd name="connsiteY4" fmla="*/ 68661 h 1719462"/>
                  <a:gd name="connsiteX0" fmla="*/ 0 w 612096"/>
                  <a:gd name="connsiteY0" fmla="*/ 0 h 1650801"/>
                  <a:gd name="connsiteX1" fmla="*/ 612096 w 612096"/>
                  <a:gd name="connsiteY1" fmla="*/ 23775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2096"/>
                  <a:gd name="connsiteY0" fmla="*/ 0 h 1650801"/>
                  <a:gd name="connsiteX1" fmla="*/ 612096 w 612096"/>
                  <a:gd name="connsiteY1" fmla="*/ 23775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2096"/>
                  <a:gd name="connsiteY0" fmla="*/ 0 h 1650801"/>
                  <a:gd name="connsiteX1" fmla="*/ 612096 w 612096"/>
                  <a:gd name="connsiteY1" fmla="*/ 6812 h 1650801"/>
                  <a:gd name="connsiteX2" fmla="*/ 608120 w 612096"/>
                  <a:gd name="connsiteY2" fmla="*/ 1650801 h 1650801"/>
                  <a:gd name="connsiteX3" fmla="*/ 10613 w 612096"/>
                  <a:gd name="connsiteY3" fmla="*/ 1650801 h 1650801"/>
                  <a:gd name="connsiteX4" fmla="*/ 0 w 612096"/>
                  <a:gd name="connsiteY4" fmla="*/ 0 h 1650801"/>
                  <a:gd name="connsiteX0" fmla="*/ 0 w 618509"/>
                  <a:gd name="connsiteY0" fmla="*/ 1669 h 1652470"/>
                  <a:gd name="connsiteX1" fmla="*/ 618509 w 618509"/>
                  <a:gd name="connsiteY1" fmla="*/ 0 h 1652470"/>
                  <a:gd name="connsiteX2" fmla="*/ 608120 w 618509"/>
                  <a:gd name="connsiteY2" fmla="*/ 1652470 h 1652470"/>
                  <a:gd name="connsiteX3" fmla="*/ 10613 w 618509"/>
                  <a:gd name="connsiteY3" fmla="*/ 1652470 h 1652470"/>
                  <a:gd name="connsiteX4" fmla="*/ 0 w 618509"/>
                  <a:gd name="connsiteY4" fmla="*/ 1669 h 1652470"/>
                  <a:gd name="connsiteX0" fmla="*/ 0 w 618509"/>
                  <a:gd name="connsiteY0" fmla="*/ 1669 h 1652470"/>
                  <a:gd name="connsiteX1" fmla="*/ 618509 w 618509"/>
                  <a:gd name="connsiteY1" fmla="*/ 0 h 1652470"/>
                  <a:gd name="connsiteX2" fmla="*/ 608120 w 618509"/>
                  <a:gd name="connsiteY2" fmla="*/ 1652470 h 1652470"/>
                  <a:gd name="connsiteX3" fmla="*/ 10613 w 618509"/>
                  <a:gd name="connsiteY3" fmla="*/ 1652470 h 1652470"/>
                  <a:gd name="connsiteX4" fmla="*/ 0 w 618509"/>
                  <a:gd name="connsiteY4" fmla="*/ 1669 h 1652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509" h="1652470">
                    <a:moveTo>
                      <a:pt x="0" y="1669"/>
                    </a:moveTo>
                    <a:lnTo>
                      <a:pt x="618509" y="0"/>
                    </a:lnTo>
                    <a:cubicBezTo>
                      <a:pt x="616688" y="629607"/>
                      <a:pt x="609941" y="1022863"/>
                      <a:pt x="608120" y="1652470"/>
                    </a:cubicBezTo>
                    <a:lnTo>
                      <a:pt x="10613" y="1652470"/>
                    </a:lnTo>
                    <a:cubicBezTo>
                      <a:pt x="7075" y="1102203"/>
                      <a:pt x="3538" y="551936"/>
                      <a:pt x="0" y="1669"/>
                    </a:cubicBez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1" name="Obdélník 9"/>
              <p:cNvSpPr/>
              <p:nvPr/>
            </p:nvSpPr>
            <p:spPr>
              <a:xfrm>
                <a:off x="5274916" y="3504402"/>
                <a:ext cx="879672" cy="921157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377331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377331 h 1888821"/>
                  <a:gd name="connsiteX0" fmla="*/ 0 w 592264"/>
                  <a:gd name="connsiteY0" fmla="*/ 294283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94283 h 805773"/>
                  <a:gd name="connsiteX0" fmla="*/ 0 w 592264"/>
                  <a:gd name="connsiteY0" fmla="*/ 257206 h 805773"/>
                  <a:gd name="connsiteX1" fmla="*/ 592264 w 592264"/>
                  <a:gd name="connsiteY1" fmla="*/ 0 h 805773"/>
                  <a:gd name="connsiteX2" fmla="*/ 586800 w 592264"/>
                  <a:gd name="connsiteY2" fmla="*/ 805773 h 805773"/>
                  <a:gd name="connsiteX3" fmla="*/ 0 w 592264"/>
                  <a:gd name="connsiteY3" fmla="*/ 805773 h 805773"/>
                  <a:gd name="connsiteX4" fmla="*/ 0 w 592264"/>
                  <a:gd name="connsiteY4" fmla="*/ 257206 h 805773"/>
                  <a:gd name="connsiteX0" fmla="*/ 0 w 592264"/>
                  <a:gd name="connsiteY0" fmla="*/ 286868 h 835435"/>
                  <a:gd name="connsiteX1" fmla="*/ 592264 w 592264"/>
                  <a:gd name="connsiteY1" fmla="*/ 0 h 835435"/>
                  <a:gd name="connsiteX2" fmla="*/ 586800 w 592264"/>
                  <a:gd name="connsiteY2" fmla="*/ 835435 h 835435"/>
                  <a:gd name="connsiteX3" fmla="*/ 0 w 592264"/>
                  <a:gd name="connsiteY3" fmla="*/ 835435 h 835435"/>
                  <a:gd name="connsiteX4" fmla="*/ 0 w 592264"/>
                  <a:gd name="connsiteY4" fmla="*/ 286868 h 835435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92264"/>
                  <a:gd name="connsiteY0" fmla="*/ 54168 h 602735"/>
                  <a:gd name="connsiteX1" fmla="*/ 592264 w 592264"/>
                  <a:gd name="connsiteY1" fmla="*/ 6026 h 602735"/>
                  <a:gd name="connsiteX2" fmla="*/ 586800 w 592264"/>
                  <a:gd name="connsiteY2" fmla="*/ 602735 h 602735"/>
                  <a:gd name="connsiteX3" fmla="*/ 0 w 592264"/>
                  <a:gd name="connsiteY3" fmla="*/ 602735 h 602735"/>
                  <a:gd name="connsiteX4" fmla="*/ 0 w 592264"/>
                  <a:gd name="connsiteY4" fmla="*/ 54168 h 602735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92264"/>
                  <a:gd name="connsiteY0" fmla="*/ 48142 h 596709"/>
                  <a:gd name="connsiteX1" fmla="*/ 592264 w 592264"/>
                  <a:gd name="connsiteY1" fmla="*/ 0 h 596709"/>
                  <a:gd name="connsiteX2" fmla="*/ 586800 w 592264"/>
                  <a:gd name="connsiteY2" fmla="*/ 596709 h 596709"/>
                  <a:gd name="connsiteX3" fmla="*/ 0 w 592264"/>
                  <a:gd name="connsiteY3" fmla="*/ 596709 h 596709"/>
                  <a:gd name="connsiteX4" fmla="*/ 0 w 592264"/>
                  <a:gd name="connsiteY4" fmla="*/ 48142 h 596709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87235"/>
                  <a:gd name="connsiteY0" fmla="*/ 21617 h 570184"/>
                  <a:gd name="connsiteX1" fmla="*/ 585851 w 587235"/>
                  <a:gd name="connsiteY1" fmla="*/ 0 h 570184"/>
                  <a:gd name="connsiteX2" fmla="*/ 586800 w 587235"/>
                  <a:gd name="connsiteY2" fmla="*/ 570184 h 570184"/>
                  <a:gd name="connsiteX3" fmla="*/ 0 w 587235"/>
                  <a:gd name="connsiteY3" fmla="*/ 570184 h 570184"/>
                  <a:gd name="connsiteX4" fmla="*/ 0 w 587235"/>
                  <a:gd name="connsiteY4" fmla="*/ 21617 h 570184"/>
                  <a:gd name="connsiteX0" fmla="*/ 0 w 592264"/>
                  <a:gd name="connsiteY0" fmla="*/ 21617 h 570184"/>
                  <a:gd name="connsiteX1" fmla="*/ 592264 w 592264"/>
                  <a:gd name="connsiteY1" fmla="*/ 0 h 570184"/>
                  <a:gd name="connsiteX2" fmla="*/ 586800 w 592264"/>
                  <a:gd name="connsiteY2" fmla="*/ 570184 h 570184"/>
                  <a:gd name="connsiteX3" fmla="*/ 0 w 592264"/>
                  <a:gd name="connsiteY3" fmla="*/ 570184 h 570184"/>
                  <a:gd name="connsiteX4" fmla="*/ 0 w 592264"/>
                  <a:gd name="connsiteY4" fmla="*/ 21617 h 570184"/>
                  <a:gd name="connsiteX0" fmla="*/ 0 w 592264"/>
                  <a:gd name="connsiteY0" fmla="*/ 21617 h 570184"/>
                  <a:gd name="connsiteX1" fmla="*/ 592264 w 592264"/>
                  <a:gd name="connsiteY1" fmla="*/ 0 h 570184"/>
                  <a:gd name="connsiteX2" fmla="*/ 586800 w 592264"/>
                  <a:gd name="connsiteY2" fmla="*/ 570184 h 570184"/>
                  <a:gd name="connsiteX3" fmla="*/ 0 w 592264"/>
                  <a:gd name="connsiteY3" fmla="*/ 570184 h 570184"/>
                  <a:gd name="connsiteX4" fmla="*/ 0 w 592264"/>
                  <a:gd name="connsiteY4" fmla="*/ 21617 h 57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264" h="570184">
                    <a:moveTo>
                      <a:pt x="0" y="21617"/>
                    </a:moveTo>
                    <a:cubicBezTo>
                      <a:pt x="280790" y="14411"/>
                      <a:pt x="157564" y="7206"/>
                      <a:pt x="592264" y="0"/>
                    </a:cubicBezTo>
                    <a:cubicBezTo>
                      <a:pt x="590443" y="355514"/>
                      <a:pt x="588621" y="-59423"/>
                      <a:pt x="586800" y="570184"/>
                    </a:cubicBezTo>
                    <a:lnTo>
                      <a:pt x="0" y="570184"/>
                    </a:lnTo>
                    <a:lnTo>
                      <a:pt x="0" y="21617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2" name="Obdélník 9"/>
              <p:cNvSpPr/>
              <p:nvPr/>
            </p:nvSpPr>
            <p:spPr>
              <a:xfrm>
                <a:off x="6151841" y="2060848"/>
                <a:ext cx="872203" cy="2363955"/>
              </a:xfrm>
              <a:custGeom>
                <a:avLst/>
                <a:gdLst>
                  <a:gd name="connsiteX0" fmla="*/ 0 w 586800"/>
                  <a:gd name="connsiteY0" fmla="*/ 0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0 h 1584176"/>
                  <a:gd name="connsiteX0" fmla="*/ 0 w 586800"/>
                  <a:gd name="connsiteY0" fmla="*/ 425669 h 1584176"/>
                  <a:gd name="connsiteX1" fmla="*/ 586800 w 586800"/>
                  <a:gd name="connsiteY1" fmla="*/ 0 h 1584176"/>
                  <a:gd name="connsiteX2" fmla="*/ 586800 w 586800"/>
                  <a:gd name="connsiteY2" fmla="*/ 1584176 h 1584176"/>
                  <a:gd name="connsiteX3" fmla="*/ 0 w 586800"/>
                  <a:gd name="connsiteY3" fmla="*/ 1584176 h 1584176"/>
                  <a:gd name="connsiteX4" fmla="*/ 0 w 586800"/>
                  <a:gd name="connsiteY4" fmla="*/ 425669 h 1584176"/>
                  <a:gd name="connsiteX0" fmla="*/ 0 w 586800"/>
                  <a:gd name="connsiteY0" fmla="*/ 772511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772511 h 1931018"/>
                  <a:gd name="connsiteX0" fmla="*/ 0 w 586800"/>
                  <a:gd name="connsiteY0" fmla="*/ 885036 h 1931018"/>
                  <a:gd name="connsiteX1" fmla="*/ 571034 w 586800"/>
                  <a:gd name="connsiteY1" fmla="*/ 0 h 1931018"/>
                  <a:gd name="connsiteX2" fmla="*/ 586800 w 586800"/>
                  <a:gd name="connsiteY2" fmla="*/ 1931018 h 1931018"/>
                  <a:gd name="connsiteX3" fmla="*/ 0 w 586800"/>
                  <a:gd name="connsiteY3" fmla="*/ 1931018 h 1931018"/>
                  <a:gd name="connsiteX4" fmla="*/ 0 w 586800"/>
                  <a:gd name="connsiteY4" fmla="*/ 885036 h 1931018"/>
                  <a:gd name="connsiteX0" fmla="*/ 0 w 586800"/>
                  <a:gd name="connsiteY0" fmla="*/ 828774 h 1874756"/>
                  <a:gd name="connsiteX1" fmla="*/ 560420 w 586800"/>
                  <a:gd name="connsiteY1" fmla="*/ 0 h 1874756"/>
                  <a:gd name="connsiteX2" fmla="*/ 586800 w 586800"/>
                  <a:gd name="connsiteY2" fmla="*/ 1874756 h 1874756"/>
                  <a:gd name="connsiteX3" fmla="*/ 0 w 586800"/>
                  <a:gd name="connsiteY3" fmla="*/ 1874756 h 1874756"/>
                  <a:gd name="connsiteX4" fmla="*/ 0 w 586800"/>
                  <a:gd name="connsiteY4" fmla="*/ 828774 h 1874756"/>
                  <a:gd name="connsiteX0" fmla="*/ 0 w 592264"/>
                  <a:gd name="connsiteY0" fmla="*/ 842839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842839 h 1888821"/>
                  <a:gd name="connsiteX0" fmla="*/ 0 w 592264"/>
                  <a:gd name="connsiteY0" fmla="*/ 1067888 h 1888821"/>
                  <a:gd name="connsiteX1" fmla="*/ 592264 w 592264"/>
                  <a:gd name="connsiteY1" fmla="*/ 0 h 1888821"/>
                  <a:gd name="connsiteX2" fmla="*/ 586800 w 592264"/>
                  <a:gd name="connsiteY2" fmla="*/ 1888821 h 1888821"/>
                  <a:gd name="connsiteX3" fmla="*/ 0 w 592264"/>
                  <a:gd name="connsiteY3" fmla="*/ 1888821 h 1888821"/>
                  <a:gd name="connsiteX4" fmla="*/ 0 w 592264"/>
                  <a:gd name="connsiteY4" fmla="*/ 1067888 h 1888821"/>
                  <a:gd name="connsiteX0" fmla="*/ 0 w 592264"/>
                  <a:gd name="connsiteY0" fmla="*/ 1349199 h 2170132"/>
                  <a:gd name="connsiteX1" fmla="*/ 592264 w 592264"/>
                  <a:gd name="connsiteY1" fmla="*/ 0 h 2170132"/>
                  <a:gd name="connsiteX2" fmla="*/ 586800 w 592264"/>
                  <a:gd name="connsiteY2" fmla="*/ 2170132 h 2170132"/>
                  <a:gd name="connsiteX3" fmla="*/ 0 w 592264"/>
                  <a:gd name="connsiteY3" fmla="*/ 2170132 h 2170132"/>
                  <a:gd name="connsiteX4" fmla="*/ 0 w 592264"/>
                  <a:gd name="connsiteY4" fmla="*/ 1349199 h 2170132"/>
                  <a:gd name="connsiteX0" fmla="*/ 0 w 592264"/>
                  <a:gd name="connsiteY0" fmla="*/ 1392446 h 2213379"/>
                  <a:gd name="connsiteX1" fmla="*/ 592264 w 592264"/>
                  <a:gd name="connsiteY1" fmla="*/ 0 h 2213379"/>
                  <a:gd name="connsiteX2" fmla="*/ 586800 w 592264"/>
                  <a:gd name="connsiteY2" fmla="*/ 2213379 h 2213379"/>
                  <a:gd name="connsiteX3" fmla="*/ 0 w 592264"/>
                  <a:gd name="connsiteY3" fmla="*/ 2213379 h 2213379"/>
                  <a:gd name="connsiteX4" fmla="*/ 0 w 592264"/>
                  <a:gd name="connsiteY4" fmla="*/ 1392446 h 2213379"/>
                  <a:gd name="connsiteX0" fmla="*/ 0 w 587235"/>
                  <a:gd name="connsiteY0" fmla="*/ 141837 h 962770"/>
                  <a:gd name="connsiteX1" fmla="*/ 585851 w 587235"/>
                  <a:gd name="connsiteY1" fmla="*/ 77609 h 962770"/>
                  <a:gd name="connsiteX2" fmla="*/ 586800 w 587235"/>
                  <a:gd name="connsiteY2" fmla="*/ 962770 h 962770"/>
                  <a:gd name="connsiteX3" fmla="*/ 0 w 587235"/>
                  <a:gd name="connsiteY3" fmla="*/ 962770 h 962770"/>
                  <a:gd name="connsiteX4" fmla="*/ 0 w 587235"/>
                  <a:gd name="connsiteY4" fmla="*/ 141837 h 962770"/>
                  <a:gd name="connsiteX0" fmla="*/ 0 w 587235"/>
                  <a:gd name="connsiteY0" fmla="*/ 214083 h 1035016"/>
                  <a:gd name="connsiteX1" fmla="*/ 585851 w 587235"/>
                  <a:gd name="connsiteY1" fmla="*/ 149855 h 1035016"/>
                  <a:gd name="connsiteX2" fmla="*/ 586800 w 587235"/>
                  <a:gd name="connsiteY2" fmla="*/ 1035016 h 1035016"/>
                  <a:gd name="connsiteX3" fmla="*/ 0 w 587235"/>
                  <a:gd name="connsiteY3" fmla="*/ 1035016 h 1035016"/>
                  <a:gd name="connsiteX4" fmla="*/ 0 w 587235"/>
                  <a:gd name="connsiteY4" fmla="*/ 214083 h 1035016"/>
                  <a:gd name="connsiteX0" fmla="*/ 0 w 587235"/>
                  <a:gd name="connsiteY0" fmla="*/ 64228 h 885161"/>
                  <a:gd name="connsiteX1" fmla="*/ 585851 w 587235"/>
                  <a:gd name="connsiteY1" fmla="*/ 0 h 885161"/>
                  <a:gd name="connsiteX2" fmla="*/ 586800 w 587235"/>
                  <a:gd name="connsiteY2" fmla="*/ 885161 h 885161"/>
                  <a:gd name="connsiteX3" fmla="*/ 0 w 587235"/>
                  <a:gd name="connsiteY3" fmla="*/ 885161 h 885161"/>
                  <a:gd name="connsiteX4" fmla="*/ 0 w 587235"/>
                  <a:gd name="connsiteY4" fmla="*/ 64228 h 885161"/>
                  <a:gd name="connsiteX0" fmla="*/ 0 w 592264"/>
                  <a:gd name="connsiteY0" fmla="*/ 46978 h 867911"/>
                  <a:gd name="connsiteX1" fmla="*/ 592264 w 592264"/>
                  <a:gd name="connsiteY1" fmla="*/ 0 h 867911"/>
                  <a:gd name="connsiteX2" fmla="*/ 586800 w 592264"/>
                  <a:gd name="connsiteY2" fmla="*/ 867911 h 867911"/>
                  <a:gd name="connsiteX3" fmla="*/ 0 w 592264"/>
                  <a:gd name="connsiteY3" fmla="*/ 867911 h 867911"/>
                  <a:gd name="connsiteX4" fmla="*/ 0 w 592264"/>
                  <a:gd name="connsiteY4" fmla="*/ 46978 h 867911"/>
                  <a:gd name="connsiteX0" fmla="*/ 0 w 592264"/>
                  <a:gd name="connsiteY0" fmla="*/ 47015 h 867948"/>
                  <a:gd name="connsiteX1" fmla="*/ 592264 w 592264"/>
                  <a:gd name="connsiteY1" fmla="*/ 37 h 867948"/>
                  <a:gd name="connsiteX2" fmla="*/ 586800 w 592264"/>
                  <a:gd name="connsiteY2" fmla="*/ 867948 h 867948"/>
                  <a:gd name="connsiteX3" fmla="*/ 0 w 592264"/>
                  <a:gd name="connsiteY3" fmla="*/ 867948 h 867948"/>
                  <a:gd name="connsiteX4" fmla="*/ 0 w 592264"/>
                  <a:gd name="connsiteY4" fmla="*/ 47015 h 867948"/>
                  <a:gd name="connsiteX0" fmla="*/ 0 w 592264"/>
                  <a:gd name="connsiteY0" fmla="*/ 21179 h 842112"/>
                  <a:gd name="connsiteX1" fmla="*/ 592264 w 592264"/>
                  <a:gd name="connsiteY1" fmla="*/ 75 h 842112"/>
                  <a:gd name="connsiteX2" fmla="*/ 586800 w 592264"/>
                  <a:gd name="connsiteY2" fmla="*/ 842112 h 842112"/>
                  <a:gd name="connsiteX3" fmla="*/ 0 w 592264"/>
                  <a:gd name="connsiteY3" fmla="*/ 842112 h 842112"/>
                  <a:gd name="connsiteX4" fmla="*/ 0 w 592264"/>
                  <a:gd name="connsiteY4" fmla="*/ 21179 h 842112"/>
                  <a:gd name="connsiteX0" fmla="*/ 0 w 592264"/>
                  <a:gd name="connsiteY0" fmla="*/ 80944 h 901877"/>
                  <a:gd name="connsiteX1" fmla="*/ 378746 w 592264"/>
                  <a:gd name="connsiteY1" fmla="*/ 74016 h 901877"/>
                  <a:gd name="connsiteX2" fmla="*/ 592264 w 592264"/>
                  <a:gd name="connsiteY2" fmla="*/ 59840 h 901877"/>
                  <a:gd name="connsiteX3" fmla="*/ 586800 w 592264"/>
                  <a:gd name="connsiteY3" fmla="*/ 901877 h 901877"/>
                  <a:gd name="connsiteX4" fmla="*/ 0 w 592264"/>
                  <a:gd name="connsiteY4" fmla="*/ 901877 h 901877"/>
                  <a:gd name="connsiteX5" fmla="*/ 0 w 592264"/>
                  <a:gd name="connsiteY5" fmla="*/ 80944 h 901877"/>
                  <a:gd name="connsiteX0" fmla="*/ 0 w 592264"/>
                  <a:gd name="connsiteY0" fmla="*/ 114992 h 935925"/>
                  <a:gd name="connsiteX1" fmla="*/ 592264 w 592264"/>
                  <a:gd name="connsiteY1" fmla="*/ 93888 h 935925"/>
                  <a:gd name="connsiteX2" fmla="*/ 586800 w 592264"/>
                  <a:gd name="connsiteY2" fmla="*/ 935925 h 935925"/>
                  <a:gd name="connsiteX3" fmla="*/ 0 w 592264"/>
                  <a:gd name="connsiteY3" fmla="*/ 935925 h 935925"/>
                  <a:gd name="connsiteX4" fmla="*/ 0 w 592264"/>
                  <a:gd name="connsiteY4" fmla="*/ 114992 h 935925"/>
                  <a:gd name="connsiteX0" fmla="*/ 0 w 592264"/>
                  <a:gd name="connsiteY0" fmla="*/ 77338 h 898271"/>
                  <a:gd name="connsiteX1" fmla="*/ 592264 w 592264"/>
                  <a:gd name="connsiteY1" fmla="*/ 56234 h 898271"/>
                  <a:gd name="connsiteX2" fmla="*/ 586800 w 592264"/>
                  <a:gd name="connsiteY2" fmla="*/ 898271 h 898271"/>
                  <a:gd name="connsiteX3" fmla="*/ 0 w 592264"/>
                  <a:gd name="connsiteY3" fmla="*/ 898271 h 898271"/>
                  <a:gd name="connsiteX4" fmla="*/ 0 w 592264"/>
                  <a:gd name="connsiteY4" fmla="*/ 77338 h 898271"/>
                  <a:gd name="connsiteX0" fmla="*/ 0 w 592264"/>
                  <a:gd name="connsiteY0" fmla="*/ 21104 h 842037"/>
                  <a:gd name="connsiteX1" fmla="*/ 592264 w 592264"/>
                  <a:gd name="connsiteY1" fmla="*/ 0 h 842037"/>
                  <a:gd name="connsiteX2" fmla="*/ 586800 w 592264"/>
                  <a:gd name="connsiteY2" fmla="*/ 842037 h 842037"/>
                  <a:gd name="connsiteX3" fmla="*/ 0 w 592264"/>
                  <a:gd name="connsiteY3" fmla="*/ 842037 h 842037"/>
                  <a:gd name="connsiteX4" fmla="*/ 0 w 592264"/>
                  <a:gd name="connsiteY4" fmla="*/ 21104 h 842037"/>
                  <a:gd name="connsiteX0" fmla="*/ 0 w 587235"/>
                  <a:gd name="connsiteY0" fmla="*/ 12479 h 833412"/>
                  <a:gd name="connsiteX1" fmla="*/ 585851 w 587235"/>
                  <a:gd name="connsiteY1" fmla="*/ 0 h 833412"/>
                  <a:gd name="connsiteX2" fmla="*/ 586800 w 587235"/>
                  <a:gd name="connsiteY2" fmla="*/ 833412 h 833412"/>
                  <a:gd name="connsiteX3" fmla="*/ 0 w 587235"/>
                  <a:gd name="connsiteY3" fmla="*/ 833412 h 833412"/>
                  <a:gd name="connsiteX4" fmla="*/ 0 w 587235"/>
                  <a:gd name="connsiteY4" fmla="*/ 12479 h 833412"/>
                  <a:gd name="connsiteX0" fmla="*/ 0 w 587235"/>
                  <a:gd name="connsiteY0" fmla="*/ 12479 h 833412"/>
                  <a:gd name="connsiteX1" fmla="*/ 585851 w 587235"/>
                  <a:gd name="connsiteY1" fmla="*/ 0 h 833412"/>
                  <a:gd name="connsiteX2" fmla="*/ 586800 w 587235"/>
                  <a:gd name="connsiteY2" fmla="*/ 833412 h 833412"/>
                  <a:gd name="connsiteX3" fmla="*/ 0 w 587235"/>
                  <a:gd name="connsiteY3" fmla="*/ 833412 h 833412"/>
                  <a:gd name="connsiteX4" fmla="*/ 0 w 587235"/>
                  <a:gd name="connsiteY4" fmla="*/ 12479 h 833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7235" h="833412">
                    <a:moveTo>
                      <a:pt x="0" y="12479"/>
                    </a:moveTo>
                    <a:cubicBezTo>
                      <a:pt x="297513" y="10135"/>
                      <a:pt x="218706" y="9800"/>
                      <a:pt x="585851" y="0"/>
                    </a:cubicBezTo>
                    <a:cubicBezTo>
                      <a:pt x="584030" y="629607"/>
                      <a:pt x="588621" y="203805"/>
                      <a:pt x="586800" y="833412"/>
                    </a:cubicBezTo>
                    <a:lnTo>
                      <a:pt x="0" y="833412"/>
                    </a:lnTo>
                    <a:lnTo>
                      <a:pt x="0" y="12479"/>
                    </a:lnTo>
                    <a:close/>
                  </a:path>
                </a:pathLst>
              </a:cu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ovéPole 29"/>
                <p:cNvSpPr txBox="1"/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𝑎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0" name="TextovéPol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5230" y="4456247"/>
                  <a:ext cx="727280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21" r="-2521" b="-15217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𝑏</m:t>
                        </m:r>
                        <m:r>
                          <a:rPr lang="cs-CZ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9609" y="4456810"/>
                  <a:ext cx="723810" cy="27587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8475" r="-1695" b="-10870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ovéPole 31"/>
                <p:cNvSpPr txBox="1"/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2" name="TextovéPol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6553" y="4437112"/>
                  <a:ext cx="436037" cy="27699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ovéPole 38"/>
                <p:cNvSpPr txBox="1"/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39" name="TextovéPol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2783" y="4460522"/>
                  <a:ext cx="436037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ovéPole 39"/>
                <p:cNvSpPr txBox="1"/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0" name="TextovéPol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6753" y="4437112"/>
                  <a:ext cx="436037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2500" r="-15278"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ovéPole 40"/>
                <p:cNvSpPr txBox="1"/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1" name="TextovéPol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0849" y="4455155"/>
                  <a:ext cx="436037" cy="276999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7778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ovéPole 41"/>
                <p:cNvSpPr txBox="1"/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latin typeface="Cambria Math"/>
                          </a:rPr>
                          <m:t>…</m:t>
                        </m:r>
                      </m:oMath>
                    </m:oMathPara>
                  </a14:m>
                  <a:endParaRPr lang="cs-CZ" dirty="0"/>
                </a:p>
              </p:txBody>
            </p:sp>
          </mc:Choice>
          <mc:Fallback xmlns="">
            <p:sp>
              <p:nvSpPr>
                <p:cNvPr id="42" name="TextovéPol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0165" y="4437112"/>
                  <a:ext cx="436037" cy="27699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2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187624" y="404664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Pravá </a:t>
            </a:r>
            <a:r>
              <a:rPr lang="cs-CZ" sz="4000" b="1" dirty="0">
                <a:solidFill>
                  <a:srgbClr val="C00000"/>
                </a:solidFill>
              </a:rPr>
              <a:t>obdélníková metoda </a:t>
            </a:r>
            <a:r>
              <a:rPr lang="cs-CZ" sz="4000" b="1" dirty="0" smtClean="0">
                <a:solidFill>
                  <a:srgbClr val="C00000"/>
                </a:solidFill>
              </a:rPr>
              <a:t>2</a:t>
            </a:r>
            <a:endParaRPr lang="cs-CZ" sz="40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ovéPole 49"/>
              <p:cNvSpPr txBox="1"/>
              <p:nvPr/>
            </p:nvSpPr>
            <p:spPr>
              <a:xfrm>
                <a:off x="935596" y="1484784"/>
                <a:ext cx="7416824" cy="4474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200" dirty="0" smtClean="0"/>
                  <a:t>Potom aproximace integrálu soustavou obdélníků má rovnici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2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≈</m:t>
                      </m:r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+…+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cs-CZ" sz="22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200" dirty="0" smtClean="0"/>
              </a:p>
              <a:p>
                <a:endParaRPr lang="cs-CZ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200" i="1">
                              <a:latin typeface="Cambria Math"/>
                            </a:rPr>
                            <m:t>𝑎</m:t>
                          </m:r>
                        </m:sub>
                        <m:sup>
                          <m:r>
                            <a:rPr lang="cs-CZ" sz="2200" i="1">
                              <a:latin typeface="Cambria Math"/>
                            </a:rPr>
                            <m:t>𝑏</m:t>
                          </m:r>
                        </m:sup>
                        <m:e>
                          <m:r>
                            <a:rPr lang="cs-CZ" sz="22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cs-CZ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2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cs-CZ" sz="2200" i="1">
                              <a:latin typeface="Cambria Math"/>
                            </a:rPr>
                            <m:t>𝑑𝑥</m:t>
                          </m:r>
                        </m:e>
                      </m:nary>
                      <m:r>
                        <a:rPr lang="cs-CZ" sz="22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cs-CZ" sz="220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cs-CZ" sz="2200" i="1">
                          <a:latin typeface="Cambria Math"/>
                          <a:ea typeface="Cambria Math"/>
                        </a:rPr>
                        <m:t>+…+</m:t>
                      </m:r>
                      <m:r>
                        <a:rPr lang="cs-CZ" sz="2200" b="0" i="1" smtClean="0">
                          <a:latin typeface="Cambria Math"/>
                          <a:ea typeface="Cambria Math"/>
                        </a:rPr>
                        <m:t>h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cs-CZ" sz="2200" i="1">
                          <a:latin typeface="Cambria Math"/>
                          <a:ea typeface="Cambria Math"/>
                        </a:rPr>
                        <m:t>𝑓</m:t>
                      </m:r>
                      <m:d>
                        <m:dPr>
                          <m:ctrlPr>
                            <a:rPr lang="cs-CZ" sz="22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2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2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200" dirty="0" smtClean="0"/>
              </a:p>
              <a:p>
                <a:endParaRPr lang="cs-CZ" sz="800" dirty="0" smtClean="0"/>
              </a:p>
              <a:p>
                <a:r>
                  <a:rPr lang="cs-CZ" sz="2200" dirty="0" smtClean="0"/>
                  <a:t>Vytkneme-li  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latin typeface="Cambria Math"/>
                        <a:ea typeface="Cambria Math"/>
                      </a:rPr>
                      <m:t>h</m:t>
                    </m:r>
                  </m:oMath>
                </a14:m>
                <a:r>
                  <a:rPr lang="cs-CZ" sz="2200" dirty="0" smtClean="0"/>
                  <a:t>  a označíme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sz="2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cs-CZ" sz="2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sz="2200" b="0" i="1" smtClean="0">
                        <a:latin typeface="Cambria Math"/>
                      </a:rPr>
                      <m:t>=</m:t>
                    </m:r>
                    <m:r>
                      <a:rPr lang="cs-CZ" sz="2200" i="1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cs-CZ" sz="22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2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cs-CZ" sz="22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sz="22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200" dirty="0" smtClean="0"/>
                  <a:t> , dostaneme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cs-CZ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𝒅𝒙</m:t>
                          </m:r>
                        </m:e>
                      </m:nary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cs-CZ" sz="24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𝒉</m:t>
                      </m:r>
                      <m:r>
                        <a:rPr lang="cs-CZ" sz="2400" b="1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.</m:t>
                      </m:r>
                      <m:d>
                        <m:dPr>
                          <m:ctrlP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cs-CZ" sz="2400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+…+</m:t>
                              </m:r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e>
                            <m:sub>
                              <m:r>
                                <a:rPr lang="cs-CZ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cs-CZ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0" name="TextovéPol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96" y="1484784"/>
                <a:ext cx="7416824" cy="4474238"/>
              </a:xfrm>
              <a:prstGeom prst="rect">
                <a:avLst/>
              </a:prstGeom>
              <a:blipFill rotWithShape="1">
                <a:blip r:embed="rId2"/>
                <a:stretch>
                  <a:fillRect l="-986" t="-81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vá složená závorka 3"/>
          <p:cNvSpPr/>
          <p:nvPr/>
        </p:nvSpPr>
        <p:spPr>
          <a:xfrm rot="16200000">
            <a:off x="3347863" y="2492895"/>
            <a:ext cx="216025" cy="10801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Levá složená závorka 4"/>
          <p:cNvSpPr/>
          <p:nvPr/>
        </p:nvSpPr>
        <p:spPr>
          <a:xfrm rot="16200000">
            <a:off x="4319972" y="2672916"/>
            <a:ext cx="216025" cy="7200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Levá složená závorka 6"/>
          <p:cNvSpPr/>
          <p:nvPr/>
        </p:nvSpPr>
        <p:spPr>
          <a:xfrm rot="16200000">
            <a:off x="6264187" y="2312875"/>
            <a:ext cx="216023" cy="14401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Levá složená závorka 7"/>
          <p:cNvSpPr/>
          <p:nvPr/>
        </p:nvSpPr>
        <p:spPr>
          <a:xfrm rot="16200000">
            <a:off x="7452318" y="2708918"/>
            <a:ext cx="216026" cy="6480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987825" y="320368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940153" y="320368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cs-CZ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995937" y="320368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výška  </a:t>
            </a:r>
            <a:r>
              <a:rPr lang="cs-CZ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164289" y="320368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výška  </a:t>
            </a:r>
            <a:r>
              <a:rPr lang="cs-CZ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cs-CZ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3377</Words>
  <Application>Microsoft Office PowerPoint</Application>
  <PresentationFormat>Předvádění na obrazovce (4:3)</PresentationFormat>
  <Paragraphs>676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Numerické metody</vt:lpstr>
      <vt:lpstr>Program tématu</vt:lpstr>
      <vt:lpstr>Úvodem 1</vt:lpstr>
      <vt:lpstr>Úvodem 2</vt:lpstr>
      <vt:lpstr>Úvodem 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Numerické metody</dc:title>
  <dc:creator>Pavel</dc:creator>
  <cp:lastModifiedBy>Pavel</cp:lastModifiedBy>
  <cp:revision>244</cp:revision>
  <dcterms:created xsi:type="dcterms:W3CDTF">2013-12-16T12:12:59Z</dcterms:created>
  <dcterms:modified xsi:type="dcterms:W3CDTF">2014-04-16T15:23:48Z</dcterms:modified>
</cp:coreProperties>
</file>